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Open Sans" panose="020B0604020202020204" charset="0"/>
      <p:regular r:id="rId29"/>
    </p:embeddedFont>
    <p:embeddedFont>
      <p:font typeface="Montserrat Bold" panose="020B0604020202020204" charset="0"/>
      <p:regular r:id="rId30"/>
    </p:embeddedFont>
    <p:embeddedFont>
      <p:font typeface="Montserrat" panose="020B0604020202020204" charset="0"/>
      <p:regular r:id="rId31"/>
    </p:embeddedFont>
    <p:embeddedFont>
      <p:font typeface="League Spartan" panose="020B0604020202020204" charset="0"/>
      <p:regular r:id="rId32"/>
    </p:embeddedFont>
    <p:embeddedFont>
      <p:font typeface="Open Sans Bold" panose="020B0604020202020204" charset="0"/>
      <p:regular r:id="rId33"/>
    </p:embeddedFont>
    <p:embeddedFont>
      <p:font typeface=" Avenir Next Arabic" panose="020B0604020202020204" charset="-7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 Avenir Next Arabic Bold" panose="020B0604020202020204" charset="-78"/>
      <p:regular r:id="rId39"/>
    </p:embeddedFont>
    <p:embeddedFont>
      <p:font typeface="Chewy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14.pn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2.jpeg"/><Relationship Id="rId5" Type="http://schemas.openxmlformats.org/officeDocument/2006/relationships/image" Target="../media/image28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14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4.jpeg"/><Relationship Id="rId5" Type="http://schemas.openxmlformats.org/officeDocument/2006/relationships/image" Target="../media/image28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1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53.png"/><Relationship Id="rId5" Type="http://schemas.openxmlformats.org/officeDocument/2006/relationships/image" Target="../media/image28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.png"/><Relationship Id="rId7" Type="http://schemas.openxmlformats.org/officeDocument/2006/relationships/slide" Target="slide17.xml"/><Relationship Id="rId12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4.xml"/><Relationship Id="rId4" Type="http://schemas.openxmlformats.org/officeDocument/2006/relationships/slide" Target="slide5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png"/><Relationship Id="rId3" Type="http://schemas.openxmlformats.org/officeDocument/2006/relationships/image" Target="../media/image66.png"/><Relationship Id="rId21" Type="http://schemas.openxmlformats.org/officeDocument/2006/relationships/image" Target="../media/image82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17" Type="http://schemas.openxmlformats.org/officeDocument/2006/relationships/image" Target="../media/image79.png"/><Relationship Id="rId2" Type="http://schemas.openxmlformats.org/officeDocument/2006/relationships/image" Target="../media/image14.png"/><Relationship Id="rId16" Type="http://schemas.openxmlformats.org/officeDocument/2006/relationships/image" Target="../media/image78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23" Type="http://schemas.openxmlformats.org/officeDocument/2006/relationships/image" Target="../media/image55.png"/><Relationship Id="rId10" Type="http://schemas.openxmlformats.org/officeDocument/2006/relationships/image" Target="../media/image72.jpeg"/><Relationship Id="rId19" Type="http://schemas.openxmlformats.org/officeDocument/2006/relationships/image" Target="../media/image4.png"/><Relationship Id="rId4" Type="http://schemas.openxmlformats.org/officeDocument/2006/relationships/image" Target="../media/image78.sv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4.pn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hyperlink" Target="https://www.institutoqueroser.org.br" TargetMode="External"/><Relationship Id="rId5" Type="http://schemas.openxmlformats.org/officeDocument/2006/relationships/image" Target="../media/image2.jpeg"/><Relationship Id="rId10" Type="http://schemas.openxmlformats.org/officeDocument/2006/relationships/hyperlink" Target="mailto:institutoqueroser@institutoqueroser.org.br?subject=Fale%20com%20a%20gente!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api.whatsapp.com/send/?phone=5511966420490&amp;text&amp;type=phone_number&amp;app_absent=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6.svg"/><Relationship Id="rId10" Type="http://schemas.openxmlformats.org/officeDocument/2006/relationships/image" Target="../media/image12.sv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20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60" r="-5760" b="-3660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93000"/>
          </a:blip>
          <a:srcRect l="21328" t="21626" r="21538" b="20857"/>
          <a:stretch>
            <a:fillRect/>
          </a:stretch>
        </p:blipFill>
        <p:spPr>
          <a:xfrm>
            <a:off x="6952435" y="3440866"/>
            <a:ext cx="2191565" cy="220627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813155" y="3854270"/>
            <a:ext cx="6882224" cy="2933251"/>
          </a:xfrm>
          <a:custGeom>
            <a:avLst/>
            <a:gdLst/>
            <a:ahLst/>
            <a:cxnLst/>
            <a:rect l="l" t="t" r="r" b="b"/>
            <a:pathLst>
              <a:path w="6882224" h="2933251">
                <a:moveTo>
                  <a:pt x="0" y="0"/>
                </a:moveTo>
                <a:lnTo>
                  <a:pt x="6882223" y="0"/>
                </a:lnTo>
                <a:lnTo>
                  <a:pt x="6882223" y="2933251"/>
                </a:lnTo>
                <a:lnTo>
                  <a:pt x="0" y="2933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179849" y="3076033"/>
            <a:ext cx="7079451" cy="3952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2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</a:t>
            </a:r>
            <a:r>
              <a:rPr lang="en-US" sz="3299" b="1">
                <a:solidFill>
                  <a:srgbClr val="0000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Instituto Quero Ser</a:t>
            </a:r>
            <a:r>
              <a:rPr lang="en-US" sz="32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é uma organização sem fins lucrativos, dedicada a promover atividades educativas, esportivas e sociais para crianças e adolescentes em situação de vulnerabilidade social.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868333" y="6019497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6048402" y="0"/>
                </a:moveTo>
                <a:lnTo>
                  <a:pt x="0" y="0"/>
                </a:lnTo>
                <a:lnTo>
                  <a:pt x="0" y="3539132"/>
                </a:lnTo>
                <a:lnTo>
                  <a:pt x="6048402" y="3539132"/>
                </a:lnTo>
                <a:lnTo>
                  <a:pt x="60484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3372" y="4397751"/>
            <a:ext cx="111442" cy="108585"/>
            <a:chOff x="0" y="0"/>
            <a:chExt cx="148590" cy="144780"/>
          </a:xfrm>
        </p:grpSpPr>
        <p:sp>
          <p:nvSpPr>
            <p:cNvPr id="4" name="Freeform 4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9370"/>
                  </a:cubicBezTo>
                  <a:cubicBezTo>
                    <a:pt x="0" y="31750"/>
                    <a:pt x="3810" y="11430"/>
                    <a:pt x="1143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flipH="1">
            <a:off x="10912386" y="2208235"/>
            <a:ext cx="5931598" cy="3470787"/>
          </a:xfrm>
          <a:custGeom>
            <a:avLst/>
            <a:gdLst/>
            <a:ahLst/>
            <a:cxnLst/>
            <a:rect l="l" t="t" r="r" b="b"/>
            <a:pathLst>
              <a:path w="5931598" h="3470787">
                <a:moveTo>
                  <a:pt x="5931598" y="0"/>
                </a:moveTo>
                <a:lnTo>
                  <a:pt x="0" y="0"/>
                </a:lnTo>
                <a:lnTo>
                  <a:pt x="0" y="3470787"/>
                </a:lnTo>
                <a:lnTo>
                  <a:pt x="5931598" y="3470787"/>
                </a:lnTo>
                <a:lnTo>
                  <a:pt x="59315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48469" y="1881032"/>
            <a:ext cx="77713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jun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4607524" y="2264924"/>
            <a:ext cx="5914336" cy="3460686"/>
          </a:xfrm>
          <a:custGeom>
            <a:avLst/>
            <a:gdLst/>
            <a:ahLst/>
            <a:cxnLst/>
            <a:rect l="l" t="t" r="r" b="b"/>
            <a:pathLst>
              <a:path w="5914336" h="3460686">
                <a:moveTo>
                  <a:pt x="5914337" y="0"/>
                </a:moveTo>
                <a:lnTo>
                  <a:pt x="0" y="0"/>
                </a:lnTo>
                <a:lnTo>
                  <a:pt x="0" y="3460686"/>
                </a:lnTo>
                <a:lnTo>
                  <a:pt x="5914337" y="3460686"/>
                </a:lnTo>
                <a:lnTo>
                  <a:pt x="59143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07524" y="2264924"/>
            <a:ext cx="5914336" cy="3460686"/>
          </a:xfrm>
          <a:custGeom>
            <a:avLst/>
            <a:gdLst/>
            <a:ahLst/>
            <a:cxnLst/>
            <a:rect l="l" t="t" r="r" b="b"/>
            <a:pathLst>
              <a:path w="5914336" h="3460686">
                <a:moveTo>
                  <a:pt x="0" y="0"/>
                </a:moveTo>
                <a:lnTo>
                  <a:pt x="5914337" y="0"/>
                </a:lnTo>
                <a:lnTo>
                  <a:pt x="5914337" y="3460686"/>
                </a:lnTo>
                <a:lnTo>
                  <a:pt x="0" y="346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12386" y="2264924"/>
            <a:ext cx="5902666" cy="3453857"/>
          </a:xfrm>
          <a:custGeom>
            <a:avLst/>
            <a:gdLst/>
            <a:ahLst/>
            <a:cxnLst/>
            <a:rect l="l" t="t" r="r" b="b"/>
            <a:pathLst>
              <a:path w="5902666" h="3453857">
                <a:moveTo>
                  <a:pt x="0" y="0"/>
                </a:moveTo>
                <a:lnTo>
                  <a:pt x="5902665" y="0"/>
                </a:lnTo>
                <a:lnTo>
                  <a:pt x="5902665" y="3453857"/>
                </a:lnTo>
                <a:lnTo>
                  <a:pt x="0" y="345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4554958" y="6089806"/>
            <a:ext cx="5981369" cy="3499909"/>
          </a:xfrm>
          <a:custGeom>
            <a:avLst/>
            <a:gdLst/>
            <a:ahLst/>
            <a:cxnLst/>
            <a:rect l="l" t="t" r="r" b="b"/>
            <a:pathLst>
              <a:path w="5981369" h="3499909">
                <a:moveTo>
                  <a:pt x="5981369" y="0"/>
                </a:moveTo>
                <a:lnTo>
                  <a:pt x="0" y="0"/>
                </a:lnTo>
                <a:lnTo>
                  <a:pt x="0" y="3499909"/>
                </a:lnTo>
                <a:lnTo>
                  <a:pt x="5981369" y="3499909"/>
                </a:lnTo>
                <a:lnTo>
                  <a:pt x="59813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45433" y="6089806"/>
            <a:ext cx="5981369" cy="3499909"/>
          </a:xfrm>
          <a:custGeom>
            <a:avLst/>
            <a:gdLst/>
            <a:ahLst/>
            <a:cxnLst/>
            <a:rect l="l" t="t" r="r" b="b"/>
            <a:pathLst>
              <a:path w="5981369" h="3499909">
                <a:moveTo>
                  <a:pt x="0" y="0"/>
                </a:moveTo>
                <a:lnTo>
                  <a:pt x="5981369" y="0"/>
                </a:lnTo>
                <a:lnTo>
                  <a:pt x="5981369" y="3499909"/>
                </a:lnTo>
                <a:lnTo>
                  <a:pt x="0" y="3499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529988" y="5764833"/>
            <a:ext cx="79561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868333" y="6050583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0" y="0"/>
                </a:moveTo>
                <a:lnTo>
                  <a:pt x="6048402" y="0"/>
                </a:lnTo>
                <a:lnTo>
                  <a:pt x="6048402" y="3539132"/>
                </a:lnTo>
                <a:lnTo>
                  <a:pt x="0" y="3539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059855" y="6536358"/>
            <a:ext cx="5596057" cy="24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Aulas de Violão com 30 alunos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Projeto Coleta de óleo – sucesso!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Resgate de materiais (cadeiras, almofadas, etc.) da antiga sede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Assistente Social e Parceiros para nos auxiliar no CMDCA – Prefeitura Municipal SR</a:t>
            </a:r>
          </a:p>
        </p:txBody>
      </p:sp>
      <p:sp>
        <p:nvSpPr>
          <p:cNvPr id="17" name="Freeform 17"/>
          <p:cNvSpPr/>
          <p:nvPr/>
        </p:nvSpPr>
        <p:spPr>
          <a:xfrm>
            <a:off x="2003442" y="5050895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1028700" y="2719394"/>
            <a:ext cx="274230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 do tempo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98873" y="1944243"/>
            <a:ext cx="95452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851538" y="2700344"/>
            <a:ext cx="5426309" cy="201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Aulas acontecendo!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Projeto coleta de óleo usado (vegetal)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Estudo Novos Projetos - coleta Tampinhas e Vidros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Postagens Instagram - inicio comunicação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49085" y="2700344"/>
            <a:ext cx="5686898" cy="201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Ensaio Seresteiros na nossa Sede com participação dos pais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Apresentação dos alunos Escola Canguera 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Inicio da Coleta de óleo vegetal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Vídeo Institucional IQS no Instagram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04466" y="5764833"/>
            <a:ext cx="62604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901071" y="6526833"/>
            <a:ext cx="5270093" cy="159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599" lvl="1" indent="-213800" algn="l">
              <a:lnSpc>
                <a:spcPts val="3248"/>
              </a:lnSpc>
              <a:buFont typeface="Arial"/>
              <a:buChar char="•"/>
            </a:pPr>
            <a:r>
              <a:rPr lang="en-US" sz="198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Novas matrículas </a:t>
            </a:r>
          </a:p>
          <a:p>
            <a:pPr marL="427599" lvl="1" indent="-213800" algn="l">
              <a:lnSpc>
                <a:spcPts val="3248"/>
              </a:lnSpc>
              <a:buFont typeface="Arial"/>
              <a:buChar char="•"/>
            </a:pPr>
            <a:r>
              <a:rPr lang="en-US" sz="198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Projeto Coleta de óleo - continuidade</a:t>
            </a:r>
          </a:p>
          <a:p>
            <a:pPr marL="427599" lvl="1" indent="-213800" algn="l">
              <a:lnSpc>
                <a:spcPts val="3248"/>
              </a:lnSpc>
              <a:buFont typeface="Arial"/>
              <a:buChar char="•"/>
            </a:pPr>
            <a:r>
              <a:rPr lang="en-US" sz="198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Novas tratativas com Roteiro do vinho - ações para divulgação da Coleta de óleo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76415" y="5132747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868333" y="6050583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6048402" y="0"/>
                </a:moveTo>
                <a:lnTo>
                  <a:pt x="0" y="0"/>
                </a:lnTo>
                <a:lnTo>
                  <a:pt x="0" y="3539132"/>
                </a:lnTo>
                <a:lnTo>
                  <a:pt x="6048402" y="3539132"/>
                </a:lnTo>
                <a:lnTo>
                  <a:pt x="60484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3372" y="4397751"/>
            <a:ext cx="111442" cy="108585"/>
            <a:chOff x="0" y="0"/>
            <a:chExt cx="148590" cy="144780"/>
          </a:xfrm>
        </p:grpSpPr>
        <p:sp>
          <p:nvSpPr>
            <p:cNvPr id="4" name="Freeform 4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9370"/>
                  </a:cubicBezTo>
                  <a:cubicBezTo>
                    <a:pt x="0" y="31750"/>
                    <a:pt x="3810" y="11430"/>
                    <a:pt x="1143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flipH="1">
            <a:off x="10833682" y="2208235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6048402" y="0"/>
                </a:moveTo>
                <a:lnTo>
                  <a:pt x="0" y="0"/>
                </a:lnTo>
                <a:lnTo>
                  <a:pt x="0" y="3539133"/>
                </a:lnTo>
                <a:lnTo>
                  <a:pt x="6048402" y="3539133"/>
                </a:lnTo>
                <a:lnTo>
                  <a:pt x="60484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32842" y="1881032"/>
            <a:ext cx="650081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out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4607524" y="2264924"/>
            <a:ext cx="5914336" cy="3460686"/>
          </a:xfrm>
          <a:custGeom>
            <a:avLst/>
            <a:gdLst/>
            <a:ahLst/>
            <a:cxnLst/>
            <a:rect l="l" t="t" r="r" b="b"/>
            <a:pathLst>
              <a:path w="5914336" h="3460686">
                <a:moveTo>
                  <a:pt x="5914337" y="0"/>
                </a:moveTo>
                <a:lnTo>
                  <a:pt x="0" y="0"/>
                </a:lnTo>
                <a:lnTo>
                  <a:pt x="0" y="3460686"/>
                </a:lnTo>
                <a:lnTo>
                  <a:pt x="5914337" y="3460686"/>
                </a:lnTo>
                <a:lnTo>
                  <a:pt x="59143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07524" y="2264924"/>
            <a:ext cx="5914336" cy="3460686"/>
          </a:xfrm>
          <a:custGeom>
            <a:avLst/>
            <a:gdLst/>
            <a:ahLst/>
            <a:cxnLst/>
            <a:rect l="l" t="t" r="r" b="b"/>
            <a:pathLst>
              <a:path w="5914336" h="3460686">
                <a:moveTo>
                  <a:pt x="0" y="0"/>
                </a:moveTo>
                <a:lnTo>
                  <a:pt x="5914337" y="0"/>
                </a:lnTo>
                <a:lnTo>
                  <a:pt x="5914337" y="3460686"/>
                </a:lnTo>
                <a:lnTo>
                  <a:pt x="0" y="346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33682" y="2208235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0" y="0"/>
                </a:moveTo>
                <a:lnTo>
                  <a:pt x="6048402" y="0"/>
                </a:lnTo>
                <a:lnTo>
                  <a:pt x="6048402" y="3539133"/>
                </a:lnTo>
                <a:lnTo>
                  <a:pt x="0" y="3539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4578949" y="6089806"/>
            <a:ext cx="5981369" cy="3499909"/>
          </a:xfrm>
          <a:custGeom>
            <a:avLst/>
            <a:gdLst/>
            <a:ahLst/>
            <a:cxnLst/>
            <a:rect l="l" t="t" r="r" b="b"/>
            <a:pathLst>
              <a:path w="5981369" h="3499909">
                <a:moveTo>
                  <a:pt x="5981369" y="0"/>
                </a:moveTo>
                <a:lnTo>
                  <a:pt x="0" y="0"/>
                </a:lnTo>
                <a:lnTo>
                  <a:pt x="0" y="3499909"/>
                </a:lnTo>
                <a:lnTo>
                  <a:pt x="5981369" y="3499909"/>
                </a:lnTo>
                <a:lnTo>
                  <a:pt x="59813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64483" y="6089806"/>
            <a:ext cx="5981369" cy="3499909"/>
          </a:xfrm>
          <a:custGeom>
            <a:avLst/>
            <a:gdLst/>
            <a:ahLst/>
            <a:cxnLst/>
            <a:rect l="l" t="t" r="r" b="b"/>
            <a:pathLst>
              <a:path w="5981369" h="3499909">
                <a:moveTo>
                  <a:pt x="0" y="0"/>
                </a:moveTo>
                <a:lnTo>
                  <a:pt x="5981369" y="0"/>
                </a:lnTo>
                <a:lnTo>
                  <a:pt x="5981369" y="3499909"/>
                </a:lnTo>
                <a:lnTo>
                  <a:pt x="0" y="3499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68333" y="6070195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0" y="0"/>
                </a:moveTo>
                <a:lnTo>
                  <a:pt x="6048402" y="0"/>
                </a:lnTo>
                <a:lnTo>
                  <a:pt x="6048402" y="3539132"/>
                </a:lnTo>
                <a:lnTo>
                  <a:pt x="0" y="3539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550898" y="5764833"/>
            <a:ext cx="850901" cy="54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dez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003442" y="5050895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028700" y="2719394"/>
            <a:ext cx="274230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 do tempo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79091" y="1944243"/>
            <a:ext cx="57120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58342" y="2831021"/>
            <a:ext cx="5555550" cy="201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1ª participação no CMDCA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tratativas com parceiro, para doações no Natal, à Escola Municipal EF Prof. Euclides de Oliveira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Oficinas com outros instrumentos musicais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84437" y="5764833"/>
            <a:ext cx="70336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nov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76415" y="5132747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80108" y="2700344"/>
            <a:ext cx="5555550" cy="24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Concretização da Parceria para doação de brinquedos na EMEF Prof. Euclides de Oliveira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Comemoração do Dia da Criança  - Integração de todos os alunos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Tratativas com Roteiro do Vinho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74661" y="6536358"/>
            <a:ext cx="5555550" cy="28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Audição de final de ano dos alunos do Instituto Quero Ser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Alunos do IQS participaram da apresentação do Grupo Choro, Seresta e Serenata de SR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Encerramento do ano letivo do IQS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Novos site e logomarca para o IQS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80108" y="6536358"/>
            <a:ext cx="5555550" cy="283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Entrega dos presentes de Natal aos alunos do 1º ao 5º ano da Escola MEF Prof. Euclides de Oliveira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Parceria com Canguera Futebol Clube no treino de encerramento do ano da escola de futebol, com a presença do zagueiro do Corinthians André Ramalho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5698" y="0"/>
            <a:ext cx="18993698" cy="11010423"/>
          </a:xfrm>
          <a:custGeom>
            <a:avLst/>
            <a:gdLst/>
            <a:ahLst/>
            <a:cxnLst/>
            <a:rect l="l" t="t" r="r" b="b"/>
            <a:pathLst>
              <a:path w="18993698" h="11010423">
                <a:moveTo>
                  <a:pt x="0" y="0"/>
                </a:moveTo>
                <a:lnTo>
                  <a:pt x="18993698" y="0"/>
                </a:lnTo>
                <a:lnTo>
                  <a:pt x="18993698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5652" r="-69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4125" y="3644521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3272674" y="2802910"/>
            <a:ext cx="3360186" cy="1966163"/>
          </a:xfrm>
          <a:custGeom>
            <a:avLst/>
            <a:gdLst/>
            <a:ahLst/>
            <a:cxnLst/>
            <a:rect l="l" t="t" r="r" b="b"/>
            <a:pathLst>
              <a:path w="3360186" h="1966163">
                <a:moveTo>
                  <a:pt x="0" y="0"/>
                </a:moveTo>
                <a:lnTo>
                  <a:pt x="3360186" y="0"/>
                </a:lnTo>
                <a:lnTo>
                  <a:pt x="3360186" y="1966163"/>
                </a:lnTo>
                <a:lnTo>
                  <a:pt x="0" y="196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85595" y="2792580"/>
            <a:ext cx="3245284" cy="1898930"/>
          </a:xfrm>
          <a:custGeom>
            <a:avLst/>
            <a:gdLst/>
            <a:ahLst/>
            <a:cxnLst/>
            <a:rect l="l" t="t" r="r" b="b"/>
            <a:pathLst>
              <a:path w="3245284" h="1898930">
                <a:moveTo>
                  <a:pt x="0" y="0"/>
                </a:moveTo>
                <a:lnTo>
                  <a:pt x="3245284" y="0"/>
                </a:lnTo>
                <a:lnTo>
                  <a:pt x="3245284" y="1898930"/>
                </a:lnTo>
                <a:lnTo>
                  <a:pt x="0" y="1898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11315" y="2828748"/>
            <a:ext cx="3183473" cy="1862762"/>
          </a:xfrm>
          <a:custGeom>
            <a:avLst/>
            <a:gdLst/>
            <a:ahLst/>
            <a:cxnLst/>
            <a:rect l="l" t="t" r="r" b="b"/>
            <a:pathLst>
              <a:path w="3183473" h="1862762">
                <a:moveTo>
                  <a:pt x="0" y="0"/>
                </a:moveTo>
                <a:lnTo>
                  <a:pt x="3183473" y="0"/>
                </a:lnTo>
                <a:lnTo>
                  <a:pt x="3183473" y="1862762"/>
                </a:lnTo>
                <a:lnTo>
                  <a:pt x="0" y="186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03885" y="5397648"/>
            <a:ext cx="3112271" cy="1821099"/>
          </a:xfrm>
          <a:custGeom>
            <a:avLst/>
            <a:gdLst/>
            <a:ahLst/>
            <a:cxnLst/>
            <a:rect l="l" t="t" r="r" b="b"/>
            <a:pathLst>
              <a:path w="3112271" h="1821099">
                <a:moveTo>
                  <a:pt x="0" y="0"/>
                </a:moveTo>
                <a:lnTo>
                  <a:pt x="3112271" y="0"/>
                </a:lnTo>
                <a:lnTo>
                  <a:pt x="3112271" y="1821099"/>
                </a:lnTo>
                <a:lnTo>
                  <a:pt x="0" y="18210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65810" y="5378598"/>
            <a:ext cx="3313044" cy="1938579"/>
          </a:xfrm>
          <a:custGeom>
            <a:avLst/>
            <a:gdLst/>
            <a:ahLst/>
            <a:cxnLst/>
            <a:rect l="l" t="t" r="r" b="b"/>
            <a:pathLst>
              <a:path w="3313044" h="1938579">
                <a:moveTo>
                  <a:pt x="0" y="0"/>
                </a:moveTo>
                <a:lnTo>
                  <a:pt x="3313044" y="0"/>
                </a:lnTo>
                <a:lnTo>
                  <a:pt x="3313044" y="1938578"/>
                </a:lnTo>
                <a:lnTo>
                  <a:pt x="0" y="1938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90002" y="5457298"/>
            <a:ext cx="3316253" cy="1768474"/>
            <a:chOff x="0" y="0"/>
            <a:chExt cx="1246383" cy="664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46383" cy="664665"/>
            </a:xfrm>
            <a:custGeom>
              <a:avLst/>
              <a:gdLst/>
              <a:ahLst/>
              <a:cxnLst/>
              <a:rect l="l" t="t" r="r" b="b"/>
              <a:pathLst>
                <a:path w="1246383" h="664665">
                  <a:moveTo>
                    <a:pt x="0" y="0"/>
                  </a:moveTo>
                  <a:lnTo>
                    <a:pt x="1246383" y="0"/>
                  </a:lnTo>
                  <a:lnTo>
                    <a:pt x="1246383" y="664665"/>
                  </a:lnTo>
                  <a:lnTo>
                    <a:pt x="0" y="664665"/>
                  </a:lnTo>
                  <a:close/>
                </a:path>
              </a:pathLst>
            </a:custGeom>
            <a:blipFill>
              <a:blip r:embed="rId9"/>
              <a:stretch>
                <a:fillRect l="-10968" t="-36106" r="-20453" b="-2349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0302462" y="5378598"/>
            <a:ext cx="3291332" cy="1925874"/>
          </a:xfrm>
          <a:custGeom>
            <a:avLst/>
            <a:gdLst/>
            <a:ahLst/>
            <a:cxnLst/>
            <a:rect l="l" t="t" r="r" b="b"/>
            <a:pathLst>
              <a:path w="3291332" h="1925874">
                <a:moveTo>
                  <a:pt x="0" y="0"/>
                </a:moveTo>
                <a:lnTo>
                  <a:pt x="3291332" y="0"/>
                </a:lnTo>
                <a:lnTo>
                  <a:pt x="3291332" y="1925874"/>
                </a:lnTo>
                <a:lnTo>
                  <a:pt x="0" y="1925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43559" y="5378598"/>
            <a:ext cx="3291332" cy="1925874"/>
          </a:xfrm>
          <a:custGeom>
            <a:avLst/>
            <a:gdLst/>
            <a:ahLst/>
            <a:cxnLst/>
            <a:rect l="l" t="t" r="r" b="b"/>
            <a:pathLst>
              <a:path w="3291332" h="1925874">
                <a:moveTo>
                  <a:pt x="0" y="0"/>
                </a:moveTo>
                <a:lnTo>
                  <a:pt x="3291333" y="0"/>
                </a:lnTo>
                <a:lnTo>
                  <a:pt x="3291333" y="1925874"/>
                </a:lnTo>
                <a:lnTo>
                  <a:pt x="0" y="1925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64369" y="8028932"/>
            <a:ext cx="3360186" cy="1966163"/>
          </a:xfrm>
          <a:custGeom>
            <a:avLst/>
            <a:gdLst/>
            <a:ahLst/>
            <a:cxnLst/>
            <a:rect l="l" t="t" r="r" b="b"/>
            <a:pathLst>
              <a:path w="3360186" h="1966163">
                <a:moveTo>
                  <a:pt x="0" y="0"/>
                </a:moveTo>
                <a:lnTo>
                  <a:pt x="3360187" y="0"/>
                </a:lnTo>
                <a:lnTo>
                  <a:pt x="3360187" y="1966163"/>
                </a:lnTo>
                <a:lnTo>
                  <a:pt x="0" y="196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13779" y="8081586"/>
            <a:ext cx="3291332" cy="1925874"/>
          </a:xfrm>
          <a:custGeom>
            <a:avLst/>
            <a:gdLst/>
            <a:ahLst/>
            <a:cxnLst/>
            <a:rect l="l" t="t" r="r" b="b"/>
            <a:pathLst>
              <a:path w="3291332" h="1925874">
                <a:moveTo>
                  <a:pt x="0" y="0"/>
                </a:moveTo>
                <a:lnTo>
                  <a:pt x="3291333" y="0"/>
                </a:lnTo>
                <a:lnTo>
                  <a:pt x="3291333" y="1925874"/>
                </a:lnTo>
                <a:lnTo>
                  <a:pt x="0" y="1925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818926" y="8081586"/>
            <a:ext cx="3227709" cy="1888646"/>
          </a:xfrm>
          <a:custGeom>
            <a:avLst/>
            <a:gdLst/>
            <a:ahLst/>
            <a:cxnLst/>
            <a:rect l="l" t="t" r="r" b="b"/>
            <a:pathLst>
              <a:path w="3227709" h="1888646">
                <a:moveTo>
                  <a:pt x="0" y="0"/>
                </a:moveTo>
                <a:lnTo>
                  <a:pt x="3227709" y="0"/>
                </a:lnTo>
                <a:lnTo>
                  <a:pt x="3227709" y="1888645"/>
                </a:lnTo>
                <a:lnTo>
                  <a:pt x="0" y="188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0477" y="8058562"/>
            <a:ext cx="3150402" cy="1843411"/>
          </a:xfrm>
          <a:custGeom>
            <a:avLst/>
            <a:gdLst/>
            <a:ahLst/>
            <a:cxnLst/>
            <a:rect l="l" t="t" r="r" b="b"/>
            <a:pathLst>
              <a:path w="3150402" h="1843411">
                <a:moveTo>
                  <a:pt x="0" y="0"/>
                </a:moveTo>
                <a:lnTo>
                  <a:pt x="3150402" y="0"/>
                </a:lnTo>
                <a:lnTo>
                  <a:pt x="3150402" y="1843411"/>
                </a:lnTo>
                <a:lnTo>
                  <a:pt x="0" y="1843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537210" y="2278230"/>
            <a:ext cx="109333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fev</a:t>
            </a:r>
          </a:p>
        </p:txBody>
      </p:sp>
      <p:sp>
        <p:nvSpPr>
          <p:cNvPr id="20" name="Freeform 20"/>
          <p:cNvSpPr/>
          <p:nvPr/>
        </p:nvSpPr>
        <p:spPr>
          <a:xfrm>
            <a:off x="6729134" y="2777047"/>
            <a:ext cx="3324331" cy="1945183"/>
          </a:xfrm>
          <a:custGeom>
            <a:avLst/>
            <a:gdLst/>
            <a:ahLst/>
            <a:cxnLst/>
            <a:rect l="l" t="t" r="r" b="b"/>
            <a:pathLst>
              <a:path w="3324331" h="1945183">
                <a:moveTo>
                  <a:pt x="0" y="0"/>
                </a:moveTo>
                <a:lnTo>
                  <a:pt x="3324332" y="0"/>
                </a:lnTo>
                <a:lnTo>
                  <a:pt x="3324332" y="1945183"/>
                </a:lnTo>
                <a:lnTo>
                  <a:pt x="0" y="1945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367641" y="2838714"/>
            <a:ext cx="3198344" cy="1877696"/>
            <a:chOff x="0" y="0"/>
            <a:chExt cx="1202436" cy="70593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0"/>
              <a:stretch>
                <a:fillRect l="-73013" t="-87850" r="-76024" b="-50758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6792128" y="2838714"/>
            <a:ext cx="3198344" cy="1816500"/>
            <a:chOff x="0" y="0"/>
            <a:chExt cx="1202436" cy="6829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02436" cy="682924"/>
            </a:xfrm>
            <a:custGeom>
              <a:avLst/>
              <a:gdLst/>
              <a:ahLst/>
              <a:cxnLst/>
              <a:rect l="l" t="t" r="r" b="b"/>
              <a:pathLst>
                <a:path w="1202436" h="682924">
                  <a:moveTo>
                    <a:pt x="0" y="0"/>
                  </a:moveTo>
                  <a:lnTo>
                    <a:pt x="1202436" y="0"/>
                  </a:lnTo>
                  <a:lnTo>
                    <a:pt x="1202436" y="682924"/>
                  </a:lnTo>
                  <a:lnTo>
                    <a:pt x="0" y="682924"/>
                  </a:lnTo>
                  <a:close/>
                </a:path>
              </a:pathLst>
            </a:custGeom>
            <a:blipFill>
              <a:blip r:embed="rId11"/>
              <a:stretch>
                <a:fillRect l="-22748" t="-37981" r="-42026" b="-25014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0244060" y="2828748"/>
            <a:ext cx="3090251" cy="1814237"/>
            <a:chOff x="0" y="0"/>
            <a:chExt cx="1202436" cy="70593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2"/>
              <a:stretch>
                <a:fillRect l="-17922" r="-16219" b="-28369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3671004" y="2873250"/>
            <a:ext cx="3083201" cy="1771998"/>
            <a:chOff x="0" y="0"/>
            <a:chExt cx="1202436" cy="6910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02436" cy="691072"/>
            </a:xfrm>
            <a:custGeom>
              <a:avLst/>
              <a:gdLst/>
              <a:ahLst/>
              <a:cxnLst/>
              <a:rect l="l" t="t" r="r" b="b"/>
              <a:pathLst>
                <a:path w="1202436" h="691072">
                  <a:moveTo>
                    <a:pt x="0" y="0"/>
                  </a:moveTo>
                  <a:lnTo>
                    <a:pt x="1202436" y="0"/>
                  </a:lnTo>
                  <a:lnTo>
                    <a:pt x="1202436" y="691072"/>
                  </a:lnTo>
                  <a:lnTo>
                    <a:pt x="0" y="691072"/>
                  </a:lnTo>
                  <a:close/>
                </a:path>
              </a:pathLst>
            </a:custGeom>
            <a:blipFill>
              <a:blip r:embed="rId13"/>
              <a:stretch>
                <a:fillRect l="-16993" t="-24664" r="-26380" b="-15488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6818926" y="5467111"/>
            <a:ext cx="3193620" cy="1782446"/>
            <a:chOff x="0" y="0"/>
            <a:chExt cx="1227018" cy="6848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27018" cy="684832"/>
            </a:xfrm>
            <a:custGeom>
              <a:avLst/>
              <a:gdLst/>
              <a:ahLst/>
              <a:cxnLst/>
              <a:rect l="l" t="t" r="r" b="b"/>
              <a:pathLst>
                <a:path w="1227018" h="684832">
                  <a:moveTo>
                    <a:pt x="0" y="0"/>
                  </a:moveTo>
                  <a:lnTo>
                    <a:pt x="1227018" y="0"/>
                  </a:lnTo>
                  <a:lnTo>
                    <a:pt x="1227018" y="684832"/>
                  </a:lnTo>
                  <a:lnTo>
                    <a:pt x="0" y="684832"/>
                  </a:lnTo>
                  <a:close/>
                </a:path>
              </a:pathLst>
            </a:custGeom>
            <a:blipFill>
              <a:blip r:embed="rId14"/>
              <a:stretch>
                <a:fillRect l="-11832" t="-10443" r="-15086" b="-17314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3715787" y="5425381"/>
            <a:ext cx="3121031" cy="1832307"/>
            <a:chOff x="0" y="0"/>
            <a:chExt cx="1202436" cy="7059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5"/>
              <a:stretch>
                <a:fillRect l="-18819" t="-18180" r="-21246" b="-15857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3380101" y="5501328"/>
            <a:ext cx="3002376" cy="1613738"/>
            <a:chOff x="0" y="0"/>
            <a:chExt cx="2007721" cy="107912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07721" cy="1079124"/>
            </a:xfrm>
            <a:custGeom>
              <a:avLst/>
              <a:gdLst/>
              <a:ahLst/>
              <a:cxnLst/>
              <a:rect l="l" t="t" r="r" b="b"/>
              <a:pathLst>
                <a:path w="2007721" h="1079124">
                  <a:moveTo>
                    <a:pt x="0" y="0"/>
                  </a:moveTo>
                  <a:lnTo>
                    <a:pt x="2007721" y="0"/>
                  </a:lnTo>
                  <a:lnTo>
                    <a:pt x="2007721" y="1079124"/>
                  </a:lnTo>
                  <a:lnTo>
                    <a:pt x="0" y="1079124"/>
                  </a:lnTo>
                  <a:close/>
                </a:path>
              </a:pathLst>
            </a:custGeom>
            <a:blipFill>
              <a:blip r:embed="rId16"/>
              <a:stretch>
                <a:fillRect l="-144183" t="-141021" r="-142324" b="-162983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3722415" y="8089575"/>
            <a:ext cx="3212476" cy="1844876"/>
            <a:chOff x="0" y="0"/>
            <a:chExt cx="1229235" cy="70593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29235" cy="705931"/>
            </a:xfrm>
            <a:custGeom>
              <a:avLst/>
              <a:gdLst/>
              <a:ahLst/>
              <a:cxnLst/>
              <a:rect l="l" t="t" r="r" b="b"/>
              <a:pathLst>
                <a:path w="1229235" h="705931">
                  <a:moveTo>
                    <a:pt x="0" y="0"/>
                  </a:moveTo>
                  <a:lnTo>
                    <a:pt x="1229235" y="0"/>
                  </a:lnTo>
                  <a:lnTo>
                    <a:pt x="1229235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7"/>
              <a:stretch>
                <a:fillRect l="-1109" r="-1109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3468533" y="8129763"/>
            <a:ext cx="3164327" cy="1821098"/>
            <a:chOff x="0" y="0"/>
            <a:chExt cx="1226621" cy="7059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26621" cy="705931"/>
            </a:xfrm>
            <a:custGeom>
              <a:avLst/>
              <a:gdLst/>
              <a:ahLst/>
              <a:cxnLst/>
              <a:rect l="l" t="t" r="r" b="b"/>
              <a:pathLst>
                <a:path w="1226621" h="705931">
                  <a:moveTo>
                    <a:pt x="0" y="0"/>
                  </a:moveTo>
                  <a:lnTo>
                    <a:pt x="1226621" y="0"/>
                  </a:lnTo>
                  <a:lnTo>
                    <a:pt x="1226621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8"/>
              <a:stretch>
                <a:fillRect l="-1218" r="-1218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6848291" y="8125857"/>
            <a:ext cx="3142181" cy="1791302"/>
            <a:chOff x="0" y="0"/>
            <a:chExt cx="1238296" cy="70593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38296" cy="705931"/>
            </a:xfrm>
            <a:custGeom>
              <a:avLst/>
              <a:gdLst/>
              <a:ahLst/>
              <a:cxnLst/>
              <a:rect l="l" t="t" r="r" b="b"/>
              <a:pathLst>
                <a:path w="1238296" h="705931">
                  <a:moveTo>
                    <a:pt x="0" y="0"/>
                  </a:moveTo>
                  <a:lnTo>
                    <a:pt x="1238296" y="0"/>
                  </a:lnTo>
                  <a:lnTo>
                    <a:pt x="123829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9"/>
              <a:stretch>
                <a:fillRect l="-17324" t="-21129" r="-28867" b="-2294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0320456" y="8104419"/>
            <a:ext cx="3081848" cy="1751697"/>
            <a:chOff x="0" y="0"/>
            <a:chExt cx="1202436" cy="683455"/>
          </a:xfrm>
        </p:grpSpPr>
        <p:sp>
          <p:nvSpPr>
            <p:cNvPr id="42" name="Freeform 42"/>
            <p:cNvSpPr/>
            <p:nvPr/>
          </p:nvSpPr>
          <p:spPr>
            <a:xfrm rot="-5400000">
              <a:off x="259491" y="-259491"/>
              <a:ext cx="683455" cy="1202436"/>
            </a:xfrm>
            <a:custGeom>
              <a:avLst/>
              <a:gdLst/>
              <a:ahLst/>
              <a:cxnLst/>
              <a:rect l="l" t="t" r="r" b="b"/>
              <a:pathLst>
                <a:path w="683455" h="1202436">
                  <a:moveTo>
                    <a:pt x="683454" y="0"/>
                  </a:moveTo>
                  <a:lnTo>
                    <a:pt x="683454" y="1202436"/>
                  </a:lnTo>
                  <a:lnTo>
                    <a:pt x="0" y="1202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523" b="-523"/>
              </a:stretch>
            </a:blipFill>
          </p:spPr>
        </p:sp>
      </p:grpSp>
      <p:sp>
        <p:nvSpPr>
          <p:cNvPr id="43" name="TextBox 43"/>
          <p:cNvSpPr txBox="1"/>
          <p:nvPr/>
        </p:nvSpPr>
        <p:spPr>
          <a:xfrm>
            <a:off x="10207091" y="2278230"/>
            <a:ext cx="79905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34192" y="2497305"/>
            <a:ext cx="89683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fotos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47098" y="3726373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319816" y="2231410"/>
            <a:ext cx="79266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3672319" y="2297722"/>
            <a:ext cx="66228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abr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313823" y="4804909"/>
            <a:ext cx="74949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76897" y="4778598"/>
            <a:ext cx="751433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84860" y="4769073"/>
            <a:ext cx="842809" cy="550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jun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0105617" y="4804909"/>
            <a:ext cx="109333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389626" y="7468633"/>
            <a:ext cx="60855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958871" y="7459108"/>
            <a:ext cx="67716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366894" y="7468633"/>
            <a:ext cx="986906" cy="54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nov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3533601" y="7468633"/>
            <a:ext cx="109333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dez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3372" y="4397751"/>
            <a:ext cx="111442" cy="108585"/>
            <a:chOff x="0" y="0"/>
            <a:chExt cx="148590" cy="144780"/>
          </a:xfrm>
        </p:grpSpPr>
        <p:sp>
          <p:nvSpPr>
            <p:cNvPr id="3" name="Freeform 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9370"/>
                  </a:cubicBezTo>
                  <a:cubicBezTo>
                    <a:pt x="0" y="31750"/>
                    <a:pt x="3810" y="11430"/>
                    <a:pt x="1143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13561702" y="1979175"/>
            <a:ext cx="91629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fev</a:t>
            </a: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607524" y="2264924"/>
            <a:ext cx="2037704" cy="3460686"/>
          </a:xfrm>
          <a:custGeom>
            <a:avLst/>
            <a:gdLst/>
            <a:ahLst/>
            <a:cxnLst/>
            <a:rect l="l" t="t" r="r" b="b"/>
            <a:pathLst>
              <a:path w="2037704" h="3460686">
                <a:moveTo>
                  <a:pt x="0" y="0"/>
                </a:moveTo>
                <a:lnTo>
                  <a:pt x="2037704" y="0"/>
                </a:lnTo>
                <a:lnTo>
                  <a:pt x="2037704" y="3460686"/>
                </a:lnTo>
                <a:lnTo>
                  <a:pt x="0" y="346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902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61752" y="6235474"/>
            <a:ext cx="1828486" cy="3373953"/>
          </a:xfrm>
          <a:custGeom>
            <a:avLst/>
            <a:gdLst/>
            <a:ahLst/>
            <a:cxnLst/>
            <a:rect l="l" t="t" r="r" b="b"/>
            <a:pathLst>
              <a:path w="1828486" h="3373953">
                <a:moveTo>
                  <a:pt x="0" y="0"/>
                </a:moveTo>
                <a:lnTo>
                  <a:pt x="1828486" y="0"/>
                </a:lnTo>
                <a:lnTo>
                  <a:pt x="1828486" y="3373952"/>
                </a:lnTo>
                <a:lnTo>
                  <a:pt x="0" y="3373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7121" b="-373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03442" y="5050895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1028700" y="2719394"/>
            <a:ext cx="274230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 do tempo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6989" y="1944243"/>
            <a:ext cx="70723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</a:t>
            </a: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74661" y="2423404"/>
            <a:ext cx="5555550" cy="324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Lançamento do Site e conclusão do Portfólio do IQS  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Reunião com a Coordenadora da Escola de Música e contratação do Prof. de Percussão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Rematrículas e novas matrículas na escola de Música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Continuação da reforma da Sala de aula do IQS (forro)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65163" y="5888658"/>
            <a:ext cx="79905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76415" y="5132747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66996" y="2382393"/>
            <a:ext cx="5555550" cy="446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do ano letivo do projeto de música. Agora 2ª e 4ª feiras.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Recebemos a doação de uma bateria para as aulas de Percussão.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Enviamos uma correspondência para os doadores de óleo com o resumo do impacto na Natureza e reversão financeira para o Instituto Quero Ser.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Definição de um membro fixo do Instituto Quero Ser no CMDCA (Sra. Bruna Miquelino – mãe da Comunidade)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74661" y="6403008"/>
            <a:ext cx="5555550" cy="324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da Parceria Fatec IQS – 1º. Curso de Iniciação à gastronomia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Palestra “Conhecendo a Assistência Social”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Reunião com a Jaqueline para definição dos projetos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do Grupo de Comunicação do IQS – Estudando novos rumos e ampliando as parcerias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912386" y="2264924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0" y="0"/>
                </a:moveTo>
                <a:lnTo>
                  <a:pt x="4237960" y="0"/>
                </a:lnTo>
                <a:lnTo>
                  <a:pt x="4237960" y="3411612"/>
                </a:lnTo>
                <a:lnTo>
                  <a:pt x="0" y="341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12484586" y="3677182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1"/>
                </a:moveTo>
                <a:lnTo>
                  <a:pt x="0" y="3411611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6405161" y="2568394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1"/>
                </a:moveTo>
                <a:lnTo>
                  <a:pt x="0" y="3411611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6405161" y="6235474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1"/>
                </a:moveTo>
                <a:lnTo>
                  <a:pt x="0" y="3411611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3372" y="4397751"/>
            <a:ext cx="111442" cy="108585"/>
            <a:chOff x="0" y="0"/>
            <a:chExt cx="148590" cy="144780"/>
          </a:xfrm>
        </p:grpSpPr>
        <p:sp>
          <p:nvSpPr>
            <p:cNvPr id="3" name="Freeform 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9370"/>
                  </a:cubicBezTo>
                  <a:cubicBezTo>
                    <a:pt x="0" y="31750"/>
                    <a:pt x="3810" y="11430"/>
                    <a:pt x="1143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flipH="1" flipV="1">
            <a:off x="11991973" y="2019300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2"/>
                </a:moveTo>
                <a:lnTo>
                  <a:pt x="0" y="3411612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494804" y="2192129"/>
            <a:ext cx="74949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6025793" y="5611887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1"/>
                </a:moveTo>
                <a:lnTo>
                  <a:pt x="0" y="3411611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07524" y="2477878"/>
            <a:ext cx="2037704" cy="3460686"/>
          </a:xfrm>
          <a:custGeom>
            <a:avLst/>
            <a:gdLst/>
            <a:ahLst/>
            <a:cxnLst/>
            <a:rect l="l" t="t" r="r" b="b"/>
            <a:pathLst>
              <a:path w="2037704" h="3460686">
                <a:moveTo>
                  <a:pt x="0" y="0"/>
                </a:moveTo>
                <a:lnTo>
                  <a:pt x="2037704" y="0"/>
                </a:lnTo>
                <a:lnTo>
                  <a:pt x="2037704" y="3460686"/>
                </a:lnTo>
                <a:lnTo>
                  <a:pt x="0" y="346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902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03442" y="5050895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028700" y="2719394"/>
            <a:ext cx="274230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 do tempo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3550" y="2157197"/>
            <a:ext cx="66228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86917" y="2821274"/>
            <a:ext cx="5148485" cy="24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Organização do evento Pastel, prosa e música! pelas mães dos alunos da Escola de Música do IQS. Todo o trabalho foi voluntário e a renda com a venda dos pastéis foi revertida para a Escola.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76415" y="5132747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14759" y="2841145"/>
            <a:ext cx="5097602" cy="160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Realização do evento beneficente Pastel, prosa e música! 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Aulas do curso de gastronomia e finalização.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12386" y="2477878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0" y="0"/>
                </a:moveTo>
                <a:lnTo>
                  <a:pt x="4237960" y="0"/>
                </a:lnTo>
                <a:lnTo>
                  <a:pt x="4237960" y="3411612"/>
                </a:lnTo>
                <a:lnTo>
                  <a:pt x="0" y="341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18" name="Freeform 18"/>
          <p:cNvSpPr/>
          <p:nvPr/>
        </p:nvSpPr>
        <p:spPr>
          <a:xfrm flipH="1" flipV="1">
            <a:off x="6025793" y="2019300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2"/>
                </a:moveTo>
                <a:lnTo>
                  <a:pt x="0" y="3411612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22784" y="5881414"/>
            <a:ext cx="121641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jun</a:t>
            </a: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4574776" y="6167164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0" y="0"/>
                </a:moveTo>
                <a:lnTo>
                  <a:pt x="4237960" y="0"/>
                </a:lnTo>
                <a:lnTo>
                  <a:pt x="4237960" y="3411612"/>
                </a:lnTo>
                <a:lnTo>
                  <a:pt x="0" y="341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786917" y="6548164"/>
            <a:ext cx="5097602" cy="160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Dois</a:t>
            </a:r>
            <a:r>
              <a:rPr lang="en-US" sz="1999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novos</a:t>
            </a:r>
            <a:r>
              <a:rPr lang="en-US" sz="1999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parceiros</a:t>
            </a:r>
            <a:r>
              <a:rPr lang="en-US" sz="1999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entraram</a:t>
            </a:r>
            <a:r>
              <a:rPr lang="en-US" sz="1999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para o time.</a:t>
            </a:r>
          </a:p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Contratação</a:t>
            </a:r>
            <a:r>
              <a:rPr lang="en-US" sz="1999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de </a:t>
            </a:r>
            <a:r>
              <a:rPr lang="en-US" sz="1999" dirty="0" err="1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Professora</a:t>
            </a:r>
            <a:r>
              <a:rPr lang="en-US" sz="1999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de Canto Coral.</a:t>
            </a:r>
          </a:p>
        </p:txBody>
      </p:sp>
      <p:sp>
        <p:nvSpPr>
          <p:cNvPr id="23" name="Freeform 23"/>
          <p:cNvSpPr/>
          <p:nvPr/>
        </p:nvSpPr>
        <p:spPr>
          <a:xfrm flipH="1" flipV="1">
            <a:off x="12101333" y="5611887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4237960" y="3411611"/>
                </a:moveTo>
                <a:lnTo>
                  <a:pt x="0" y="3411611"/>
                </a:lnTo>
                <a:lnTo>
                  <a:pt x="0" y="0"/>
                </a:lnTo>
                <a:lnTo>
                  <a:pt x="4237960" y="0"/>
                </a:lnTo>
                <a:lnTo>
                  <a:pt x="4237960" y="341161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227378" y="5828580"/>
            <a:ext cx="88357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jul</a:t>
            </a:r>
            <a:endParaRPr lang="en-US" sz="3000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917038" y="6167164"/>
            <a:ext cx="4237960" cy="3411612"/>
          </a:xfrm>
          <a:custGeom>
            <a:avLst/>
            <a:gdLst/>
            <a:ahLst/>
            <a:cxnLst/>
            <a:rect l="l" t="t" r="r" b="b"/>
            <a:pathLst>
              <a:path w="4237960" h="3411612">
                <a:moveTo>
                  <a:pt x="0" y="0"/>
                </a:moveTo>
                <a:lnTo>
                  <a:pt x="4237960" y="0"/>
                </a:lnTo>
                <a:lnTo>
                  <a:pt x="4237960" y="3411612"/>
                </a:lnTo>
                <a:lnTo>
                  <a:pt x="0" y="341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556" b="-1438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132331" y="6548164"/>
            <a:ext cx="4896231" cy="783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27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Festa de encerramento do 1º semestre da Escola de Música.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993698" cy="11010423"/>
          </a:xfrm>
          <a:custGeom>
            <a:avLst/>
            <a:gdLst/>
            <a:ahLst/>
            <a:cxnLst/>
            <a:rect l="l" t="t" r="r" b="b"/>
            <a:pathLst>
              <a:path w="18993698" h="11010423">
                <a:moveTo>
                  <a:pt x="0" y="0"/>
                </a:moveTo>
                <a:lnTo>
                  <a:pt x="18993698" y="0"/>
                </a:lnTo>
                <a:lnTo>
                  <a:pt x="18993698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5652" r="-69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49060" y="7973088"/>
            <a:ext cx="3163144" cy="1791204"/>
            <a:chOff x="0" y="0"/>
            <a:chExt cx="833091" cy="4717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33091" cy="471757"/>
            </a:xfrm>
            <a:custGeom>
              <a:avLst/>
              <a:gdLst/>
              <a:ahLst/>
              <a:cxnLst/>
              <a:rect l="l" t="t" r="r" b="b"/>
              <a:pathLst>
                <a:path w="833091" h="471757">
                  <a:moveTo>
                    <a:pt x="0" y="0"/>
                  </a:moveTo>
                  <a:lnTo>
                    <a:pt x="833091" y="0"/>
                  </a:lnTo>
                  <a:lnTo>
                    <a:pt x="833091" y="471757"/>
                  </a:lnTo>
                  <a:lnTo>
                    <a:pt x="0" y="4717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33091" cy="500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4125" y="3644521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3272674" y="2802910"/>
            <a:ext cx="3360186" cy="1966163"/>
          </a:xfrm>
          <a:custGeom>
            <a:avLst/>
            <a:gdLst/>
            <a:ahLst/>
            <a:cxnLst/>
            <a:rect l="l" t="t" r="r" b="b"/>
            <a:pathLst>
              <a:path w="3360186" h="1966163">
                <a:moveTo>
                  <a:pt x="0" y="0"/>
                </a:moveTo>
                <a:lnTo>
                  <a:pt x="3360186" y="0"/>
                </a:lnTo>
                <a:lnTo>
                  <a:pt x="3360186" y="1966163"/>
                </a:lnTo>
                <a:lnTo>
                  <a:pt x="0" y="196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19816" y="5294879"/>
            <a:ext cx="3313044" cy="1938579"/>
          </a:xfrm>
          <a:custGeom>
            <a:avLst/>
            <a:gdLst/>
            <a:ahLst/>
            <a:cxnLst/>
            <a:rect l="l" t="t" r="r" b="b"/>
            <a:pathLst>
              <a:path w="3313044" h="1938579">
                <a:moveTo>
                  <a:pt x="0" y="0"/>
                </a:moveTo>
                <a:lnTo>
                  <a:pt x="3313044" y="0"/>
                </a:lnTo>
                <a:lnTo>
                  <a:pt x="3313044" y="1938579"/>
                </a:lnTo>
                <a:lnTo>
                  <a:pt x="0" y="1938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25498" y="5224431"/>
            <a:ext cx="3385964" cy="1981247"/>
          </a:xfrm>
          <a:custGeom>
            <a:avLst/>
            <a:gdLst/>
            <a:ahLst/>
            <a:cxnLst/>
            <a:rect l="l" t="t" r="r" b="b"/>
            <a:pathLst>
              <a:path w="3385964" h="1981247">
                <a:moveTo>
                  <a:pt x="0" y="0"/>
                </a:moveTo>
                <a:lnTo>
                  <a:pt x="3385965" y="0"/>
                </a:lnTo>
                <a:lnTo>
                  <a:pt x="3385965" y="1981247"/>
                </a:lnTo>
                <a:lnTo>
                  <a:pt x="0" y="1981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87516" y="7881798"/>
            <a:ext cx="3278469" cy="1918347"/>
          </a:xfrm>
          <a:custGeom>
            <a:avLst/>
            <a:gdLst/>
            <a:ahLst/>
            <a:cxnLst/>
            <a:rect l="l" t="t" r="r" b="b"/>
            <a:pathLst>
              <a:path w="3278469" h="1918347">
                <a:moveTo>
                  <a:pt x="0" y="0"/>
                </a:moveTo>
                <a:lnTo>
                  <a:pt x="3278469" y="0"/>
                </a:lnTo>
                <a:lnTo>
                  <a:pt x="3278469" y="1918347"/>
                </a:lnTo>
                <a:lnTo>
                  <a:pt x="0" y="19183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07169" y="2823890"/>
            <a:ext cx="3324331" cy="1945183"/>
          </a:xfrm>
          <a:custGeom>
            <a:avLst/>
            <a:gdLst/>
            <a:ahLst/>
            <a:cxnLst/>
            <a:rect l="l" t="t" r="r" b="b"/>
            <a:pathLst>
              <a:path w="3324331" h="1945183">
                <a:moveTo>
                  <a:pt x="0" y="0"/>
                </a:moveTo>
                <a:lnTo>
                  <a:pt x="3324331" y="0"/>
                </a:lnTo>
                <a:lnTo>
                  <a:pt x="3324331" y="1945183"/>
                </a:lnTo>
                <a:lnTo>
                  <a:pt x="0" y="1945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367641" y="2838714"/>
            <a:ext cx="3198344" cy="1877696"/>
            <a:chOff x="0" y="0"/>
            <a:chExt cx="1202436" cy="7059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9"/>
              <a:stretch>
                <a:fillRect t="-14087" b="-1408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870163" y="2885557"/>
            <a:ext cx="3198344" cy="1816500"/>
            <a:chOff x="0" y="0"/>
            <a:chExt cx="1202436" cy="6829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2436" cy="682924"/>
            </a:xfrm>
            <a:custGeom>
              <a:avLst/>
              <a:gdLst/>
              <a:ahLst/>
              <a:cxnLst/>
              <a:rect l="l" t="t" r="r" b="b"/>
              <a:pathLst>
                <a:path w="1202436" h="682924">
                  <a:moveTo>
                    <a:pt x="0" y="0"/>
                  </a:moveTo>
                  <a:lnTo>
                    <a:pt x="1202436" y="0"/>
                  </a:lnTo>
                  <a:lnTo>
                    <a:pt x="1202436" y="682924"/>
                  </a:lnTo>
                  <a:lnTo>
                    <a:pt x="0" y="682924"/>
                  </a:lnTo>
                  <a:close/>
                </a:path>
              </a:pathLst>
            </a:custGeom>
            <a:blipFill>
              <a:blip r:embed="rId10"/>
              <a:stretch>
                <a:fillRect t="-16247" b="-16247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3379502" y="5331802"/>
            <a:ext cx="3154774" cy="1852117"/>
            <a:chOff x="0" y="0"/>
            <a:chExt cx="1202436" cy="7059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1"/>
              <a:stretch>
                <a:fillRect t="-13952" b="-13952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6888984" y="5271764"/>
            <a:ext cx="3279314" cy="1884710"/>
            <a:chOff x="0" y="0"/>
            <a:chExt cx="1202436" cy="6910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2436" cy="691072"/>
            </a:xfrm>
            <a:custGeom>
              <a:avLst/>
              <a:gdLst/>
              <a:ahLst/>
              <a:cxnLst/>
              <a:rect l="l" t="t" r="r" b="b"/>
              <a:pathLst>
                <a:path w="1202436" h="691072">
                  <a:moveTo>
                    <a:pt x="0" y="0"/>
                  </a:moveTo>
                  <a:lnTo>
                    <a:pt x="1202436" y="0"/>
                  </a:lnTo>
                  <a:lnTo>
                    <a:pt x="1202436" y="691072"/>
                  </a:lnTo>
                  <a:lnTo>
                    <a:pt x="0" y="691072"/>
                  </a:lnTo>
                  <a:close/>
                </a:path>
              </a:pathLst>
            </a:custGeom>
            <a:blipFill>
              <a:blip r:embed="rId12"/>
              <a:stretch>
                <a:fillRect l="-13987" r="-13987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3367802" y="7991015"/>
            <a:ext cx="3162706" cy="1699913"/>
            <a:chOff x="0" y="0"/>
            <a:chExt cx="2007721" cy="10791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07721" cy="1079124"/>
            </a:xfrm>
            <a:custGeom>
              <a:avLst/>
              <a:gdLst/>
              <a:ahLst/>
              <a:cxnLst/>
              <a:rect l="l" t="t" r="r" b="b"/>
              <a:pathLst>
                <a:path w="2007721" h="1079124">
                  <a:moveTo>
                    <a:pt x="0" y="0"/>
                  </a:moveTo>
                  <a:lnTo>
                    <a:pt x="2007721" y="0"/>
                  </a:lnTo>
                  <a:lnTo>
                    <a:pt x="2007721" y="1079124"/>
                  </a:lnTo>
                  <a:lnTo>
                    <a:pt x="0" y="1079124"/>
                  </a:lnTo>
                  <a:close/>
                </a:path>
              </a:pathLst>
            </a:custGeom>
            <a:blipFill>
              <a:blip r:embed="rId13"/>
              <a:stretch>
                <a:fillRect t="-43025" b="-43025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0506738" y="5217569"/>
            <a:ext cx="3459560" cy="2024310"/>
          </a:xfrm>
          <a:custGeom>
            <a:avLst/>
            <a:gdLst/>
            <a:ahLst/>
            <a:cxnLst/>
            <a:rect l="l" t="t" r="r" b="b"/>
            <a:pathLst>
              <a:path w="3459560" h="2024310">
                <a:moveTo>
                  <a:pt x="0" y="0"/>
                </a:moveTo>
                <a:lnTo>
                  <a:pt x="3459559" y="0"/>
                </a:lnTo>
                <a:lnTo>
                  <a:pt x="3459559" y="2024310"/>
                </a:lnTo>
                <a:lnTo>
                  <a:pt x="0" y="20243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0572181" y="5332819"/>
            <a:ext cx="3337403" cy="1793810"/>
            <a:chOff x="0" y="0"/>
            <a:chExt cx="2007721" cy="107912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07721" cy="1079124"/>
            </a:xfrm>
            <a:custGeom>
              <a:avLst/>
              <a:gdLst/>
              <a:ahLst/>
              <a:cxnLst/>
              <a:rect l="l" t="t" r="r" b="b"/>
              <a:pathLst>
                <a:path w="2007721" h="1079124">
                  <a:moveTo>
                    <a:pt x="0" y="0"/>
                  </a:moveTo>
                  <a:lnTo>
                    <a:pt x="2007721" y="0"/>
                  </a:lnTo>
                  <a:lnTo>
                    <a:pt x="2007721" y="1079124"/>
                  </a:lnTo>
                  <a:lnTo>
                    <a:pt x="0" y="1079124"/>
                  </a:lnTo>
                  <a:close/>
                </a:path>
              </a:pathLst>
            </a:custGeom>
            <a:blipFill>
              <a:blip r:embed="rId14"/>
              <a:stretch>
                <a:fillRect t="-19684" b="-19684"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0365357" y="2823890"/>
            <a:ext cx="3324331" cy="1945183"/>
          </a:xfrm>
          <a:custGeom>
            <a:avLst/>
            <a:gdLst/>
            <a:ahLst/>
            <a:cxnLst/>
            <a:rect l="l" t="t" r="r" b="b"/>
            <a:pathLst>
              <a:path w="3324331" h="1945183">
                <a:moveTo>
                  <a:pt x="0" y="0"/>
                </a:moveTo>
                <a:lnTo>
                  <a:pt x="3324331" y="0"/>
                </a:lnTo>
                <a:lnTo>
                  <a:pt x="3324331" y="1945183"/>
                </a:lnTo>
                <a:lnTo>
                  <a:pt x="0" y="1945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0428350" y="2885557"/>
            <a:ext cx="3198344" cy="1816500"/>
            <a:chOff x="0" y="0"/>
            <a:chExt cx="1202436" cy="6829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02436" cy="682924"/>
            </a:xfrm>
            <a:custGeom>
              <a:avLst/>
              <a:gdLst/>
              <a:ahLst/>
              <a:cxnLst/>
              <a:rect l="l" t="t" r="r" b="b"/>
              <a:pathLst>
                <a:path w="1202436" h="682924">
                  <a:moveTo>
                    <a:pt x="0" y="0"/>
                  </a:moveTo>
                  <a:lnTo>
                    <a:pt x="1202436" y="0"/>
                  </a:lnTo>
                  <a:lnTo>
                    <a:pt x="1202436" y="682924"/>
                  </a:lnTo>
                  <a:lnTo>
                    <a:pt x="0" y="682924"/>
                  </a:lnTo>
                  <a:close/>
                </a:path>
              </a:pathLst>
            </a:custGeom>
            <a:blipFill>
              <a:blip r:embed="rId15"/>
              <a:stretch>
                <a:fillRect t="-2491" b="-2491"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6956236" y="7881798"/>
            <a:ext cx="3217196" cy="1882495"/>
          </a:xfrm>
          <a:custGeom>
            <a:avLst/>
            <a:gdLst/>
            <a:ahLst/>
            <a:cxnLst/>
            <a:rect l="l" t="t" r="r" b="b"/>
            <a:pathLst>
              <a:path w="3217196" h="1882495">
                <a:moveTo>
                  <a:pt x="0" y="0"/>
                </a:moveTo>
                <a:lnTo>
                  <a:pt x="3217196" y="0"/>
                </a:lnTo>
                <a:lnTo>
                  <a:pt x="3217196" y="1882494"/>
                </a:lnTo>
                <a:lnTo>
                  <a:pt x="0" y="1882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649060" y="7991015"/>
            <a:ext cx="1682273" cy="1175993"/>
          </a:xfrm>
          <a:custGeom>
            <a:avLst/>
            <a:gdLst/>
            <a:ahLst/>
            <a:cxnLst/>
            <a:rect l="l" t="t" r="r" b="b"/>
            <a:pathLst>
              <a:path w="1682273" h="1175993">
                <a:moveTo>
                  <a:pt x="0" y="0"/>
                </a:moveTo>
                <a:lnTo>
                  <a:pt x="1682272" y="0"/>
                </a:lnTo>
                <a:lnTo>
                  <a:pt x="1682272" y="1175993"/>
                </a:lnTo>
                <a:lnTo>
                  <a:pt x="0" y="11759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569" b="-11161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150433" y="8278827"/>
            <a:ext cx="1661770" cy="1394175"/>
          </a:xfrm>
          <a:custGeom>
            <a:avLst/>
            <a:gdLst/>
            <a:ahLst/>
            <a:cxnLst/>
            <a:rect l="l" t="t" r="r" b="b"/>
            <a:pathLst>
              <a:path w="1661770" h="1394175">
                <a:moveTo>
                  <a:pt x="0" y="0"/>
                </a:moveTo>
                <a:lnTo>
                  <a:pt x="1661770" y="0"/>
                </a:lnTo>
                <a:lnTo>
                  <a:pt x="1661770" y="1394174"/>
                </a:lnTo>
                <a:lnTo>
                  <a:pt x="0" y="1394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8502" r="-5860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592532" y="7908628"/>
            <a:ext cx="3275634" cy="1916689"/>
          </a:xfrm>
          <a:custGeom>
            <a:avLst/>
            <a:gdLst/>
            <a:ahLst/>
            <a:cxnLst/>
            <a:rect l="l" t="t" r="r" b="b"/>
            <a:pathLst>
              <a:path w="3275634" h="1916689">
                <a:moveTo>
                  <a:pt x="0" y="0"/>
                </a:moveTo>
                <a:lnTo>
                  <a:pt x="3275634" y="0"/>
                </a:lnTo>
                <a:lnTo>
                  <a:pt x="3275634" y="1916689"/>
                </a:lnTo>
                <a:lnTo>
                  <a:pt x="0" y="1916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7001801" y="7954038"/>
            <a:ext cx="3107015" cy="1736889"/>
            <a:chOff x="0" y="0"/>
            <a:chExt cx="1972367" cy="110259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72367" cy="1102596"/>
            </a:xfrm>
            <a:custGeom>
              <a:avLst/>
              <a:gdLst/>
              <a:ahLst/>
              <a:cxnLst/>
              <a:rect l="l" t="t" r="r" b="b"/>
              <a:pathLst>
                <a:path w="1972367" h="1102596">
                  <a:moveTo>
                    <a:pt x="0" y="0"/>
                  </a:moveTo>
                  <a:lnTo>
                    <a:pt x="1972367" y="0"/>
                  </a:lnTo>
                  <a:lnTo>
                    <a:pt x="1972367" y="1102596"/>
                  </a:lnTo>
                  <a:lnTo>
                    <a:pt x="0" y="1102596"/>
                  </a:lnTo>
                  <a:close/>
                </a:path>
              </a:pathLst>
            </a:custGeom>
            <a:blipFill>
              <a:blip r:embed="rId17"/>
              <a:stretch>
                <a:fillRect t="-250" b="-250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6615245" y="2278253"/>
            <a:ext cx="109333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32990" y="4807173"/>
            <a:ext cx="966494" cy="499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 smtClean="0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fev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34192" y="2497305"/>
            <a:ext cx="89683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fotos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47098" y="3726373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19816" y="2231410"/>
            <a:ext cx="830574" cy="554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909794" y="4720048"/>
            <a:ext cx="92268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fev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272674" y="7289059"/>
            <a:ext cx="79905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563675" y="4712744"/>
            <a:ext cx="84285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fev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173432" y="2278253"/>
            <a:ext cx="109333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941393" y="7289059"/>
            <a:ext cx="79905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607477" y="7289504"/>
            <a:ext cx="79905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2849" y="-183689"/>
            <a:ext cx="18993698" cy="11010423"/>
          </a:xfrm>
          <a:custGeom>
            <a:avLst/>
            <a:gdLst/>
            <a:ahLst/>
            <a:cxnLst/>
            <a:rect l="l" t="t" r="r" b="b"/>
            <a:pathLst>
              <a:path w="18993698" h="11010423">
                <a:moveTo>
                  <a:pt x="0" y="0"/>
                </a:moveTo>
                <a:lnTo>
                  <a:pt x="18993698" y="0"/>
                </a:lnTo>
                <a:lnTo>
                  <a:pt x="18993698" y="11010422"/>
                </a:lnTo>
                <a:lnTo>
                  <a:pt x="0" y="1101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5652" r="-69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4125" y="3644521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3272674" y="2802910"/>
            <a:ext cx="3360186" cy="1966163"/>
          </a:xfrm>
          <a:custGeom>
            <a:avLst/>
            <a:gdLst/>
            <a:ahLst/>
            <a:cxnLst/>
            <a:rect l="l" t="t" r="r" b="b"/>
            <a:pathLst>
              <a:path w="3360186" h="1966163">
                <a:moveTo>
                  <a:pt x="0" y="0"/>
                </a:moveTo>
                <a:lnTo>
                  <a:pt x="3360186" y="0"/>
                </a:lnTo>
                <a:lnTo>
                  <a:pt x="3360186" y="1966163"/>
                </a:lnTo>
                <a:lnTo>
                  <a:pt x="0" y="196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17275" y="2763478"/>
            <a:ext cx="3313044" cy="1938579"/>
          </a:xfrm>
          <a:custGeom>
            <a:avLst/>
            <a:gdLst/>
            <a:ahLst/>
            <a:cxnLst/>
            <a:rect l="l" t="t" r="r" b="b"/>
            <a:pathLst>
              <a:path w="3313044" h="1938579">
                <a:moveTo>
                  <a:pt x="0" y="0"/>
                </a:moveTo>
                <a:lnTo>
                  <a:pt x="3313045" y="0"/>
                </a:lnTo>
                <a:lnTo>
                  <a:pt x="3313045" y="1938579"/>
                </a:lnTo>
                <a:lnTo>
                  <a:pt x="0" y="1938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22957" y="2693030"/>
            <a:ext cx="3385964" cy="1981247"/>
          </a:xfrm>
          <a:custGeom>
            <a:avLst/>
            <a:gdLst/>
            <a:ahLst/>
            <a:cxnLst/>
            <a:rect l="l" t="t" r="r" b="b"/>
            <a:pathLst>
              <a:path w="3385964" h="1981247">
                <a:moveTo>
                  <a:pt x="0" y="0"/>
                </a:moveTo>
                <a:lnTo>
                  <a:pt x="3385965" y="0"/>
                </a:lnTo>
                <a:lnTo>
                  <a:pt x="3385965" y="1981247"/>
                </a:lnTo>
                <a:lnTo>
                  <a:pt x="0" y="1981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07169" y="2823890"/>
            <a:ext cx="3324331" cy="1945183"/>
          </a:xfrm>
          <a:custGeom>
            <a:avLst/>
            <a:gdLst/>
            <a:ahLst/>
            <a:cxnLst/>
            <a:rect l="l" t="t" r="r" b="b"/>
            <a:pathLst>
              <a:path w="3324331" h="1945183">
                <a:moveTo>
                  <a:pt x="0" y="0"/>
                </a:moveTo>
                <a:lnTo>
                  <a:pt x="3324331" y="0"/>
                </a:lnTo>
                <a:lnTo>
                  <a:pt x="3324331" y="1945183"/>
                </a:lnTo>
                <a:lnTo>
                  <a:pt x="0" y="1945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434517" y="2891376"/>
            <a:ext cx="3095707" cy="1817440"/>
            <a:chOff x="0" y="0"/>
            <a:chExt cx="1202436" cy="7059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9"/>
              <a:stretch>
                <a:fillRect t="-12868" b="-1286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870163" y="2885557"/>
            <a:ext cx="3198344" cy="1816500"/>
            <a:chOff x="0" y="0"/>
            <a:chExt cx="1202436" cy="6829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2436" cy="682924"/>
            </a:xfrm>
            <a:custGeom>
              <a:avLst/>
              <a:gdLst/>
              <a:ahLst/>
              <a:cxnLst/>
              <a:rect l="l" t="t" r="r" b="b"/>
              <a:pathLst>
                <a:path w="1202436" h="682924">
                  <a:moveTo>
                    <a:pt x="0" y="0"/>
                  </a:moveTo>
                  <a:lnTo>
                    <a:pt x="1202436" y="0"/>
                  </a:lnTo>
                  <a:lnTo>
                    <a:pt x="1202436" y="682924"/>
                  </a:lnTo>
                  <a:lnTo>
                    <a:pt x="0" y="682924"/>
                  </a:lnTo>
                  <a:close/>
                </a:path>
              </a:pathLst>
            </a:custGeom>
            <a:blipFill>
              <a:blip r:embed="rId10"/>
              <a:stretch>
                <a:fillRect t="-7402" b="-740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775546" y="2849940"/>
            <a:ext cx="3052136" cy="1791860"/>
            <a:chOff x="0" y="0"/>
            <a:chExt cx="1202436" cy="7059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1"/>
              <a:stretch>
                <a:fillRect t="-11165" b="-1116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122957" y="2790121"/>
            <a:ext cx="3267088" cy="1793810"/>
            <a:chOff x="0" y="0"/>
            <a:chExt cx="1965421" cy="10791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5421" cy="1079124"/>
            </a:xfrm>
            <a:custGeom>
              <a:avLst/>
              <a:gdLst/>
              <a:ahLst/>
              <a:cxnLst/>
              <a:rect l="l" t="t" r="r" b="b"/>
              <a:pathLst>
                <a:path w="1965421" h="1079124">
                  <a:moveTo>
                    <a:pt x="0" y="0"/>
                  </a:moveTo>
                  <a:lnTo>
                    <a:pt x="1965421" y="0"/>
                  </a:lnTo>
                  <a:lnTo>
                    <a:pt x="1965421" y="1079124"/>
                  </a:lnTo>
                  <a:lnTo>
                    <a:pt x="0" y="1079124"/>
                  </a:lnTo>
                  <a:close/>
                </a:path>
              </a:pathLst>
            </a:custGeom>
            <a:blipFill>
              <a:blip r:embed="rId12"/>
              <a:stretch>
                <a:fillRect t="-48643" b="-5166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3272674" y="5591730"/>
            <a:ext cx="3313044" cy="1938579"/>
          </a:xfrm>
          <a:custGeom>
            <a:avLst/>
            <a:gdLst/>
            <a:ahLst/>
            <a:cxnLst/>
            <a:rect l="l" t="t" r="r" b="b"/>
            <a:pathLst>
              <a:path w="3313044" h="1938579">
                <a:moveTo>
                  <a:pt x="0" y="0"/>
                </a:moveTo>
                <a:lnTo>
                  <a:pt x="3313044" y="0"/>
                </a:lnTo>
                <a:lnTo>
                  <a:pt x="3313044" y="1938579"/>
                </a:lnTo>
                <a:lnTo>
                  <a:pt x="0" y="1938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78356" y="5521282"/>
            <a:ext cx="3385964" cy="1981247"/>
          </a:xfrm>
          <a:custGeom>
            <a:avLst/>
            <a:gdLst/>
            <a:ahLst/>
            <a:cxnLst/>
            <a:rect l="l" t="t" r="r" b="b"/>
            <a:pathLst>
              <a:path w="3385964" h="1981247">
                <a:moveTo>
                  <a:pt x="0" y="0"/>
                </a:moveTo>
                <a:lnTo>
                  <a:pt x="3385964" y="0"/>
                </a:lnTo>
                <a:lnTo>
                  <a:pt x="3385964" y="1981247"/>
                </a:lnTo>
                <a:lnTo>
                  <a:pt x="0" y="1981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685407" y="6484125"/>
            <a:ext cx="1835774" cy="815295"/>
          </a:xfrm>
          <a:custGeom>
            <a:avLst/>
            <a:gdLst/>
            <a:ahLst/>
            <a:cxnLst/>
            <a:rect l="l" t="t" r="r" b="b"/>
            <a:pathLst>
              <a:path w="1835774" h="815295">
                <a:moveTo>
                  <a:pt x="0" y="0"/>
                </a:moveTo>
                <a:lnTo>
                  <a:pt x="1835774" y="0"/>
                </a:lnTo>
                <a:lnTo>
                  <a:pt x="1835774" y="815295"/>
                </a:lnTo>
                <a:lnTo>
                  <a:pt x="0" y="8152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372677" y="5647743"/>
            <a:ext cx="1540791" cy="1433199"/>
          </a:xfrm>
          <a:custGeom>
            <a:avLst/>
            <a:gdLst/>
            <a:ahLst/>
            <a:cxnLst/>
            <a:rect l="l" t="t" r="r" b="b"/>
            <a:pathLst>
              <a:path w="1540791" h="1433199">
                <a:moveTo>
                  <a:pt x="0" y="0"/>
                </a:moveTo>
                <a:lnTo>
                  <a:pt x="1540791" y="0"/>
                </a:lnTo>
                <a:lnTo>
                  <a:pt x="1540791" y="1433199"/>
                </a:lnTo>
                <a:lnTo>
                  <a:pt x="0" y="1433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819" r="-4957" b="-81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617275" y="5563950"/>
            <a:ext cx="3313044" cy="1938579"/>
          </a:xfrm>
          <a:custGeom>
            <a:avLst/>
            <a:gdLst/>
            <a:ahLst/>
            <a:cxnLst/>
            <a:rect l="l" t="t" r="r" b="b"/>
            <a:pathLst>
              <a:path w="3313044" h="1938579">
                <a:moveTo>
                  <a:pt x="0" y="0"/>
                </a:moveTo>
                <a:lnTo>
                  <a:pt x="3313045" y="0"/>
                </a:lnTo>
                <a:lnTo>
                  <a:pt x="3313045" y="1938579"/>
                </a:lnTo>
                <a:lnTo>
                  <a:pt x="0" y="1938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22957" y="5493502"/>
            <a:ext cx="3385964" cy="1981247"/>
          </a:xfrm>
          <a:custGeom>
            <a:avLst/>
            <a:gdLst/>
            <a:ahLst/>
            <a:cxnLst/>
            <a:rect l="l" t="t" r="r" b="b"/>
            <a:pathLst>
              <a:path w="3385964" h="1981247">
                <a:moveTo>
                  <a:pt x="0" y="0"/>
                </a:moveTo>
                <a:lnTo>
                  <a:pt x="3385965" y="0"/>
                </a:lnTo>
                <a:lnTo>
                  <a:pt x="3385965" y="1981247"/>
                </a:lnTo>
                <a:lnTo>
                  <a:pt x="0" y="19812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4183388" y="5580387"/>
            <a:ext cx="3206657" cy="1793810"/>
            <a:chOff x="0" y="0"/>
            <a:chExt cx="1929066" cy="10791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29067" cy="1079124"/>
            </a:xfrm>
            <a:custGeom>
              <a:avLst/>
              <a:gdLst/>
              <a:ahLst/>
              <a:cxnLst/>
              <a:rect l="l" t="t" r="r" b="b"/>
              <a:pathLst>
                <a:path w="1929067" h="1079124">
                  <a:moveTo>
                    <a:pt x="0" y="0"/>
                  </a:moveTo>
                  <a:lnTo>
                    <a:pt x="1929067" y="0"/>
                  </a:lnTo>
                  <a:lnTo>
                    <a:pt x="1929067" y="1079124"/>
                  </a:lnTo>
                  <a:lnTo>
                    <a:pt x="0" y="1079124"/>
                  </a:lnTo>
                  <a:close/>
                </a:path>
              </a:pathLst>
            </a:custGeom>
            <a:blipFill>
              <a:blip r:embed="rId15"/>
              <a:stretch>
                <a:fillRect l="-14263" r="-14263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775546" y="5647743"/>
            <a:ext cx="2889913" cy="1793810"/>
            <a:chOff x="0" y="0"/>
            <a:chExt cx="1738519" cy="107912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38519" cy="1079124"/>
            </a:xfrm>
            <a:custGeom>
              <a:avLst/>
              <a:gdLst/>
              <a:ahLst/>
              <a:cxnLst/>
              <a:rect l="l" t="t" r="r" b="b"/>
              <a:pathLst>
                <a:path w="1738519" h="1079124">
                  <a:moveTo>
                    <a:pt x="0" y="0"/>
                  </a:moveTo>
                  <a:lnTo>
                    <a:pt x="1738519" y="0"/>
                  </a:lnTo>
                  <a:lnTo>
                    <a:pt x="1738519" y="1079124"/>
                  </a:lnTo>
                  <a:lnTo>
                    <a:pt x="0" y="1079124"/>
                  </a:lnTo>
                  <a:close/>
                </a:path>
              </a:pathLst>
            </a:custGeom>
            <a:blipFill>
              <a:blip r:embed="rId16"/>
              <a:stretch>
                <a:fillRect l="-16347" r="-16347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6615245" y="2278253"/>
            <a:ext cx="1093332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63551" y="2275772"/>
            <a:ext cx="74949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4192" y="2497305"/>
            <a:ext cx="896838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fotos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7098" y="3726373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96376" y="2231410"/>
            <a:ext cx="66228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140355" y="2188647"/>
            <a:ext cx="74949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372677" y="5035774"/>
            <a:ext cx="80401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jun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6849481" y="5016899"/>
            <a:ext cx="784505" cy="55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jun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791544" y="5035773"/>
            <a:ext cx="644784" cy="550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jul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268347" y="4989119"/>
            <a:ext cx="62150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jul</a:t>
            </a:r>
            <a:endParaRPr lang="en-US" sz="3000" b="1" dirty="0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6945270" y="5626499"/>
            <a:ext cx="3052136" cy="1791860"/>
            <a:chOff x="0" y="0"/>
            <a:chExt cx="1202436" cy="7059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202436" cy="705931"/>
            </a:xfrm>
            <a:custGeom>
              <a:avLst/>
              <a:gdLst/>
              <a:ahLst/>
              <a:cxnLst/>
              <a:rect l="l" t="t" r="r" b="b"/>
              <a:pathLst>
                <a:path w="1202436" h="705931">
                  <a:moveTo>
                    <a:pt x="0" y="0"/>
                  </a:moveTo>
                  <a:lnTo>
                    <a:pt x="1202436" y="0"/>
                  </a:lnTo>
                  <a:lnTo>
                    <a:pt x="1202436" y="705931"/>
                  </a:lnTo>
                  <a:lnTo>
                    <a:pt x="0" y="705931"/>
                  </a:lnTo>
                  <a:close/>
                </a:path>
              </a:pathLst>
            </a:custGeom>
            <a:blipFill>
              <a:blip r:embed="rId17"/>
              <a:stretch>
                <a:fillRect t="-25812" b="-50785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10423"/>
          </a:xfrm>
          <a:custGeom>
            <a:avLst/>
            <a:gdLst/>
            <a:ahLst/>
            <a:cxnLst/>
            <a:rect l="l" t="t" r="r" b="b"/>
            <a:pathLst>
              <a:path w="18288000" h="11010423">
                <a:moveTo>
                  <a:pt x="0" y="0"/>
                </a:moveTo>
                <a:lnTo>
                  <a:pt x="18288000" y="0"/>
                </a:lnTo>
                <a:lnTo>
                  <a:pt x="18288000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230" r="-867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99770" y="4251967"/>
            <a:ext cx="9250441" cy="167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Saiba como o Instituto Quero Ser faz para bancar e manter seus Projetos.</a:t>
            </a:r>
          </a:p>
        </p:txBody>
      </p:sp>
      <p:sp>
        <p:nvSpPr>
          <p:cNvPr id="4" name="Freeform 4"/>
          <p:cNvSpPr/>
          <p:nvPr/>
        </p:nvSpPr>
        <p:spPr>
          <a:xfrm>
            <a:off x="3435483" y="4190864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1" y="0"/>
                </a:lnTo>
                <a:lnTo>
                  <a:pt x="1905271" y="1905272"/>
                </a:lnTo>
                <a:lnTo>
                  <a:pt x="0" y="190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943748"/>
          </a:xfrm>
          <a:custGeom>
            <a:avLst/>
            <a:gdLst/>
            <a:ahLst/>
            <a:cxnLst/>
            <a:rect l="l" t="t" r="r" b="b"/>
            <a:pathLst>
              <a:path w="18288000" h="10943748">
                <a:moveTo>
                  <a:pt x="0" y="0"/>
                </a:moveTo>
                <a:lnTo>
                  <a:pt x="18288000" y="0"/>
                </a:lnTo>
                <a:lnTo>
                  <a:pt x="18288000" y="10943748"/>
                </a:lnTo>
                <a:lnTo>
                  <a:pt x="0" y="10943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9379" r="-6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889342" y="6847867"/>
            <a:ext cx="2343758" cy="234375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1011572" y="4449209"/>
            <a:ext cx="2343758" cy="234375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1219239" y="1886376"/>
            <a:ext cx="2343758" cy="234375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0153" r="-20153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2231031" y="1436319"/>
            <a:ext cx="898820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6000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Projetos </a:t>
            </a:r>
            <a:r>
              <a:rPr lang="en-US" sz="6000">
                <a:solidFill>
                  <a:srgbClr val="93397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IQS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11486" y="2766400"/>
            <a:ext cx="7376393" cy="206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7"/>
              </a:lnSpc>
            </a:pPr>
            <a:r>
              <a:rPr lang="en-US" sz="4199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VOCÊ SABIA?</a:t>
            </a:r>
          </a:p>
          <a:p>
            <a:pPr algn="l">
              <a:lnSpc>
                <a:spcPts val="4523"/>
              </a:lnSpc>
            </a:pPr>
            <a:r>
              <a:rPr lang="en-US" sz="2599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O ÓLEO DE COZINHA USADO tem capacidade poluente muito alta. O descarte incorreto polui lençóis freáticos.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55330" y="4411109"/>
            <a:ext cx="416546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5.655 litros óleo coletados no 1º semestre de 2025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100% do valor arrecadado foi revertido para o Projeto Música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5520" y="6166122"/>
            <a:ext cx="10520076" cy="322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933977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O IQS coletou, para o descarte correto, 5.655 litros de óleo de cozinha usado, no 1º semestre de 2025.</a:t>
            </a:r>
          </a:p>
          <a:p>
            <a:pPr algn="l">
              <a:lnSpc>
                <a:spcPts val="2738"/>
              </a:lnSpc>
            </a:pPr>
            <a:endParaRPr lang="en-US" sz="3299" b="1">
              <a:solidFill>
                <a:srgbClr val="933977"/>
              </a:solidFill>
              <a:latin typeface=" Avenir Next Arabic Bold"/>
              <a:ea typeface=" Avenir Next Arabic Bold"/>
              <a:cs typeface=" Avenir Next Arabic Bold"/>
              <a:sym typeface=" Avenir Next Arabic Bold"/>
            </a:endParaRPr>
          </a:p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933977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Isso equivale a preservar mais de 141 MILHÕES de litros de água!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1486" y="5184855"/>
            <a:ext cx="9004114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1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litro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de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óleo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usado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pode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poluir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até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25 MIL LITROS de </a:t>
            </a:r>
            <a:r>
              <a:rPr lang="en-US" sz="2899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água</a:t>
            </a:r>
            <a:r>
              <a:rPr lang="en-US" sz="2899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!</a:t>
            </a:r>
          </a:p>
        </p:txBody>
      </p:sp>
      <p:sp>
        <p:nvSpPr>
          <p:cNvPr id="15" name="Freeform 15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755" y="0"/>
            <a:ext cx="18756755" cy="10943748"/>
          </a:xfrm>
          <a:custGeom>
            <a:avLst/>
            <a:gdLst/>
            <a:ahLst/>
            <a:cxnLst/>
            <a:rect l="l" t="t" r="r" b="b"/>
            <a:pathLst>
              <a:path w="18756755" h="10943748">
                <a:moveTo>
                  <a:pt x="0" y="0"/>
                </a:moveTo>
                <a:lnTo>
                  <a:pt x="18756755" y="0"/>
                </a:lnTo>
                <a:lnTo>
                  <a:pt x="18756755" y="10943748"/>
                </a:lnTo>
                <a:lnTo>
                  <a:pt x="0" y="10943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6646" r="-66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76572" y="6914542"/>
            <a:ext cx="2343758" cy="234375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  <a:ln w="38100" cap="sq">
              <a:solidFill>
                <a:srgbClr val="545454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9488393" y="6244948"/>
            <a:ext cx="2343758" cy="234375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747" b="-16747"/>
              </a:stretch>
            </a:blipFill>
            <a:ln w="38100" cap="sq">
              <a:solidFill>
                <a:srgbClr val="545454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1046917" y="4299995"/>
            <a:ext cx="2343758" cy="234375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8996" r="-38996"/>
              </a:stretch>
            </a:blipFill>
            <a:ln w="38100" cap="sq">
              <a:solidFill>
                <a:srgbClr val="545454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660272" y="1817575"/>
            <a:ext cx="2343758" cy="234375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0041" r="-20041"/>
              </a:stretch>
            </a:blipFill>
            <a:ln w="38100" cap="sq">
              <a:solidFill>
                <a:srgbClr val="545454"/>
              </a:solidFill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31031" y="1436319"/>
            <a:ext cx="898820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6000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Projetos </a:t>
            </a:r>
            <a:r>
              <a:rPr lang="en-US" sz="6000">
                <a:solidFill>
                  <a:srgbClr val="93397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IQS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04029" y="2431086"/>
            <a:ext cx="2647689" cy="127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Projeto Reciclagem óleo cozinha usado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67746" y="5255021"/>
            <a:ext cx="2676309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Escola de Música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8395" y="2805100"/>
            <a:ext cx="8531338" cy="3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ano de 2024 foi decisivo para a continuidade dos projetos do Instituto Quero Ser.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Escola de Música pode crescer com o apoio de projetos paralelos, como o da coleta de óleo vegetal usado.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Mas não parou por aí. Os objetivos são grandes para os próximos anos, como a construção da nova sede do IQS e o desenvolvimento de novos projetos sócio culturais!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52931" y="8067371"/>
            <a:ext cx="4823641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Novos projetos sócio-culturais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95439" y="7358128"/>
            <a:ext cx="512481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Construção da nova Sede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3" name="Freeform 3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76415" y="2130570"/>
            <a:ext cx="198598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8"/>
              </a:lnSpc>
              <a:spcBef>
                <a:spcPct val="0"/>
              </a:spcBef>
            </a:pPr>
            <a:r>
              <a:rPr lang="en-US" sz="4253" b="1" dirty="0" err="1">
                <a:solidFill>
                  <a:srgbClr val="4C4C4C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Índice</a:t>
            </a:r>
            <a:endParaRPr lang="en-US" sz="4253" b="1" dirty="0">
              <a:solidFill>
                <a:srgbClr val="4C4C4C"/>
              </a:solidFill>
              <a:latin typeface=" Avenir Next Arabic Bold"/>
              <a:ea typeface=" Avenir Next Arabic Bold"/>
              <a:cs typeface=" Avenir Next Arabic Bold"/>
              <a:sym typeface=" Avenir Next Arabic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39741" y="2891586"/>
            <a:ext cx="5041665" cy="646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Instituto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Quero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Ser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é </a:t>
            </a:r>
          </a:p>
          <a:p>
            <a:pPr algn="just">
              <a:lnSpc>
                <a:spcPts val="4672"/>
              </a:lnSpc>
            </a:pP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do Tempo</a:t>
            </a:r>
          </a:p>
          <a:p>
            <a:pPr algn="r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                    2024</a:t>
            </a:r>
          </a:p>
          <a:p>
            <a:pPr algn="r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                    2025</a:t>
            </a:r>
          </a:p>
          <a:p>
            <a:pPr algn="just">
              <a:lnSpc>
                <a:spcPts val="4672"/>
              </a:lnSpc>
            </a:pP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Recursos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para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Projetos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just">
              <a:lnSpc>
                <a:spcPts val="4672"/>
              </a:lnSpc>
            </a:pP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Nossos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Parceiros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just">
              <a:lnSpc>
                <a:spcPts val="4672"/>
              </a:lnSpc>
            </a:pP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Equipe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Instituto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Quero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Ser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</a:p>
          <a:p>
            <a:pPr algn="r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                  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Professores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l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                     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Colaboradores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l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           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Conselho</a:t>
            </a: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e </a:t>
            </a: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Diretoria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just">
              <a:lnSpc>
                <a:spcPts val="4672"/>
              </a:lnSpc>
            </a:pPr>
            <a:r>
              <a:rPr lang="en-US" sz="3114" dirty="0" err="1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Contato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75425" y="2852043"/>
            <a:ext cx="4422535" cy="663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..........................................</a:t>
            </a:r>
          </a:p>
          <a:p>
            <a:pPr algn="l">
              <a:lnSpc>
                <a:spcPts val="4672"/>
              </a:lnSpc>
            </a:pP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l">
              <a:lnSpc>
                <a:spcPts val="4672"/>
              </a:lnSpc>
            </a:pPr>
            <a:r>
              <a:rPr lang="en-US" sz="3114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..........................................</a:t>
            </a:r>
          </a:p>
          <a:p>
            <a:pPr algn="l">
              <a:lnSpc>
                <a:spcPts val="4672"/>
              </a:lnSpc>
            </a:pPr>
            <a:r>
              <a:rPr lang="en-US" sz="3114" dirty="0" smtClean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..............................................................................................................................</a:t>
            </a:r>
          </a:p>
          <a:p>
            <a:pPr algn="l">
              <a:lnSpc>
                <a:spcPts val="4672"/>
              </a:lnSpc>
            </a:pP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l">
              <a:lnSpc>
                <a:spcPts val="4672"/>
              </a:lnSpc>
            </a:pPr>
            <a:r>
              <a:rPr lang="en-US" sz="3114" dirty="0" smtClean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........................................................................................................................................................................</a:t>
            </a:r>
            <a:endParaRPr lang="en-US" sz="3114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488459" y="2852043"/>
            <a:ext cx="4422535" cy="659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4" action="ppaction://hlinksldjump"/>
              </a:rPr>
              <a:t>pg.  5</a:t>
            </a:r>
          </a:p>
          <a:p>
            <a:pPr algn="l">
              <a:lnSpc>
                <a:spcPts val="4672"/>
              </a:lnSpc>
            </a:pPr>
            <a:endParaRPr lang="en-US" sz="3114" u="sng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  <a:hlinkClick r:id="rId4" action="ppaction://hlinksldjump"/>
            </a:endParaRP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5" action="ppaction://hlinksldjump"/>
              </a:rPr>
              <a:t>pg.  7</a:t>
            </a: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6" action="ppaction://hlinksldjump"/>
              </a:rPr>
              <a:t>pg.13</a:t>
            </a: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7" action="ppaction://hlinksldjump"/>
              </a:rPr>
              <a:t>pg.17</a:t>
            </a: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8" action="ppaction://hlinksldjump"/>
              </a:rPr>
              <a:t>pg.20</a:t>
            </a:r>
          </a:p>
          <a:p>
            <a:pPr algn="l">
              <a:lnSpc>
                <a:spcPts val="4672"/>
              </a:lnSpc>
            </a:pPr>
            <a:endParaRPr lang="en-US" sz="3114" u="sng" dirty="0">
              <a:solidFill>
                <a:srgbClr val="4C4C4C"/>
              </a:solidFill>
              <a:latin typeface=" Avenir Next Arabic"/>
              <a:ea typeface=" Avenir Next Arabic"/>
              <a:cs typeface=" Avenir Next Arabic"/>
              <a:sym typeface=" Avenir Next Arabic"/>
              <a:hlinkClick r:id="rId8" action="ppaction://hlinksldjump"/>
            </a:endParaRP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9" action="ppaction://hlinksldjump"/>
              </a:rPr>
              <a:t>pg.23</a:t>
            </a: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10" action="ppaction://hlinksldjump"/>
              </a:rPr>
              <a:t>pg.24</a:t>
            </a: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11" action="ppaction://hlinksldjump"/>
              </a:rPr>
              <a:t>pg.25</a:t>
            </a:r>
          </a:p>
          <a:p>
            <a:pPr algn="l">
              <a:lnSpc>
                <a:spcPts val="4672"/>
              </a:lnSpc>
            </a:pPr>
            <a:r>
              <a:rPr lang="en-US" sz="3114" u="sng" dirty="0">
                <a:solidFill>
                  <a:srgbClr val="4C4C4C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12" action="ppaction://hlinksldjump"/>
              </a:rPr>
              <a:t>pg.27</a:t>
            </a:r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10423"/>
          </a:xfrm>
          <a:custGeom>
            <a:avLst/>
            <a:gdLst/>
            <a:ahLst/>
            <a:cxnLst/>
            <a:rect l="l" t="t" r="r" b="b"/>
            <a:pathLst>
              <a:path w="18288000" h="11010423">
                <a:moveTo>
                  <a:pt x="0" y="0"/>
                </a:moveTo>
                <a:lnTo>
                  <a:pt x="18288000" y="0"/>
                </a:lnTo>
                <a:lnTo>
                  <a:pt x="18288000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230" r="-86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51885" y="4190864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1" y="0"/>
                </a:lnTo>
                <a:lnTo>
                  <a:pt x="1905271" y="1905272"/>
                </a:lnTo>
                <a:lnTo>
                  <a:pt x="0" y="190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18478" y="4675829"/>
            <a:ext cx="8779487" cy="83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Conheça nossos Parceiros!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4377" y="0"/>
            <a:ext cx="18756755" cy="10943748"/>
          </a:xfrm>
          <a:custGeom>
            <a:avLst/>
            <a:gdLst/>
            <a:ahLst/>
            <a:cxnLst/>
            <a:rect l="l" t="t" r="r" b="b"/>
            <a:pathLst>
              <a:path w="18756755" h="10943748">
                <a:moveTo>
                  <a:pt x="0" y="0"/>
                </a:moveTo>
                <a:lnTo>
                  <a:pt x="18756754" y="0"/>
                </a:lnTo>
                <a:lnTo>
                  <a:pt x="18756754" y="10943748"/>
                </a:lnTo>
                <a:lnTo>
                  <a:pt x="0" y="10943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6646" r="-66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8395" y="4610344"/>
            <a:ext cx="2439472" cy="1605616"/>
            <a:chOff x="0" y="0"/>
            <a:chExt cx="3252629" cy="2140821"/>
          </a:xfrm>
        </p:grpSpPr>
        <p:sp>
          <p:nvSpPr>
            <p:cNvPr id="4" name="Freeform 4"/>
            <p:cNvSpPr/>
            <p:nvPr/>
          </p:nvSpPr>
          <p:spPr>
            <a:xfrm rot="5400000">
              <a:off x="555904" y="-555904"/>
              <a:ext cx="2140821" cy="3252629"/>
            </a:xfrm>
            <a:custGeom>
              <a:avLst/>
              <a:gdLst/>
              <a:ahLst/>
              <a:cxnLst/>
              <a:rect l="l" t="t" r="r" b="b"/>
              <a:pathLst>
                <a:path w="2140821" h="3252629">
                  <a:moveTo>
                    <a:pt x="0" y="0"/>
                  </a:moveTo>
                  <a:lnTo>
                    <a:pt x="2140821" y="0"/>
                  </a:lnTo>
                  <a:lnTo>
                    <a:pt x="2140821" y="3252629"/>
                  </a:lnTo>
                  <a:lnTo>
                    <a:pt x="0" y="32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06200" y="285817"/>
              <a:ext cx="2840229" cy="1569187"/>
            </a:xfrm>
            <a:custGeom>
              <a:avLst/>
              <a:gdLst/>
              <a:ahLst/>
              <a:cxnLst/>
              <a:rect l="l" t="t" r="r" b="b"/>
              <a:pathLst>
                <a:path w="2840229" h="1569187">
                  <a:moveTo>
                    <a:pt x="0" y="0"/>
                  </a:moveTo>
                  <a:lnTo>
                    <a:pt x="2840229" y="0"/>
                  </a:lnTo>
                  <a:lnTo>
                    <a:pt x="2840229" y="1569187"/>
                  </a:lnTo>
                  <a:lnTo>
                    <a:pt x="0" y="1569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28700" y="2866324"/>
            <a:ext cx="3800485" cy="1445255"/>
          </a:xfrm>
          <a:custGeom>
            <a:avLst/>
            <a:gdLst/>
            <a:ahLst/>
            <a:cxnLst/>
            <a:rect l="l" t="t" r="r" b="b"/>
            <a:pathLst>
              <a:path w="3800485" h="1445255">
                <a:moveTo>
                  <a:pt x="0" y="0"/>
                </a:moveTo>
                <a:lnTo>
                  <a:pt x="3800485" y="0"/>
                </a:lnTo>
                <a:lnTo>
                  <a:pt x="3800485" y="1445255"/>
                </a:lnTo>
                <a:lnTo>
                  <a:pt x="0" y="144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8395" y="6817296"/>
            <a:ext cx="3377339" cy="983009"/>
          </a:xfrm>
          <a:custGeom>
            <a:avLst/>
            <a:gdLst/>
            <a:ahLst/>
            <a:cxnLst/>
            <a:rect l="l" t="t" r="r" b="b"/>
            <a:pathLst>
              <a:path w="3377339" h="983009">
                <a:moveTo>
                  <a:pt x="0" y="0"/>
                </a:moveTo>
                <a:lnTo>
                  <a:pt x="3377339" y="0"/>
                </a:lnTo>
                <a:lnTo>
                  <a:pt x="3377339" y="983009"/>
                </a:lnTo>
                <a:lnTo>
                  <a:pt x="0" y="9830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30656" y="6760957"/>
            <a:ext cx="1736775" cy="1736775"/>
          </a:xfrm>
          <a:custGeom>
            <a:avLst/>
            <a:gdLst/>
            <a:ahLst/>
            <a:cxnLst/>
            <a:rect l="l" t="t" r="r" b="b"/>
            <a:pathLst>
              <a:path w="1736775" h="1736775">
                <a:moveTo>
                  <a:pt x="0" y="0"/>
                </a:moveTo>
                <a:lnTo>
                  <a:pt x="1736775" y="0"/>
                </a:lnTo>
                <a:lnTo>
                  <a:pt x="1736775" y="1736774"/>
                </a:lnTo>
                <a:lnTo>
                  <a:pt x="0" y="1736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69544" y="3081995"/>
            <a:ext cx="2971263" cy="1528349"/>
          </a:xfrm>
          <a:custGeom>
            <a:avLst/>
            <a:gdLst/>
            <a:ahLst/>
            <a:cxnLst/>
            <a:rect l="l" t="t" r="r" b="b"/>
            <a:pathLst>
              <a:path w="2971263" h="1528349">
                <a:moveTo>
                  <a:pt x="0" y="0"/>
                </a:moveTo>
                <a:lnTo>
                  <a:pt x="2971262" y="0"/>
                </a:lnTo>
                <a:lnTo>
                  <a:pt x="2971262" y="1528349"/>
                </a:lnTo>
                <a:lnTo>
                  <a:pt x="0" y="15283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85840" y="4610344"/>
            <a:ext cx="1837573" cy="1837573"/>
          </a:xfrm>
          <a:custGeom>
            <a:avLst/>
            <a:gdLst/>
            <a:ahLst/>
            <a:cxnLst/>
            <a:rect l="l" t="t" r="r" b="b"/>
            <a:pathLst>
              <a:path w="1837573" h="1837573">
                <a:moveTo>
                  <a:pt x="0" y="0"/>
                </a:moveTo>
                <a:lnTo>
                  <a:pt x="1837572" y="0"/>
                </a:lnTo>
                <a:lnTo>
                  <a:pt x="1837572" y="1837573"/>
                </a:lnTo>
                <a:lnTo>
                  <a:pt x="0" y="1837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55450" y="3036899"/>
            <a:ext cx="2511981" cy="1491902"/>
          </a:xfrm>
          <a:custGeom>
            <a:avLst/>
            <a:gdLst/>
            <a:ahLst/>
            <a:cxnLst/>
            <a:rect l="l" t="t" r="r" b="b"/>
            <a:pathLst>
              <a:path w="2511981" h="1491902">
                <a:moveTo>
                  <a:pt x="0" y="0"/>
                </a:moveTo>
                <a:lnTo>
                  <a:pt x="2511981" y="0"/>
                </a:lnTo>
                <a:lnTo>
                  <a:pt x="2511981" y="1491902"/>
                </a:lnTo>
                <a:lnTo>
                  <a:pt x="0" y="1491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3517" r="-106" b="-3503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39559" y="4646348"/>
            <a:ext cx="1952421" cy="1837573"/>
          </a:xfrm>
          <a:custGeom>
            <a:avLst/>
            <a:gdLst/>
            <a:ahLst/>
            <a:cxnLst/>
            <a:rect l="l" t="t" r="r" b="b"/>
            <a:pathLst>
              <a:path w="1952421" h="1837573">
                <a:moveTo>
                  <a:pt x="0" y="0"/>
                </a:moveTo>
                <a:lnTo>
                  <a:pt x="1952421" y="0"/>
                </a:lnTo>
                <a:lnTo>
                  <a:pt x="1952421" y="1837573"/>
                </a:lnTo>
                <a:lnTo>
                  <a:pt x="0" y="1837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79934" y="4761804"/>
            <a:ext cx="2750482" cy="1928776"/>
          </a:xfrm>
          <a:custGeom>
            <a:avLst/>
            <a:gdLst/>
            <a:ahLst/>
            <a:cxnLst/>
            <a:rect l="l" t="t" r="r" b="b"/>
            <a:pathLst>
              <a:path w="2750482" h="1928776">
                <a:moveTo>
                  <a:pt x="0" y="0"/>
                </a:moveTo>
                <a:lnTo>
                  <a:pt x="2750482" y="0"/>
                </a:lnTo>
                <a:lnTo>
                  <a:pt x="2750482" y="1928776"/>
                </a:lnTo>
                <a:lnTo>
                  <a:pt x="0" y="1928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08144" y="5111040"/>
            <a:ext cx="3001460" cy="1242587"/>
          </a:xfrm>
          <a:custGeom>
            <a:avLst/>
            <a:gdLst/>
            <a:ahLst/>
            <a:cxnLst/>
            <a:rect l="l" t="t" r="r" b="b"/>
            <a:pathLst>
              <a:path w="3001460" h="1242587">
                <a:moveTo>
                  <a:pt x="0" y="0"/>
                </a:moveTo>
                <a:lnTo>
                  <a:pt x="3001461" y="0"/>
                </a:lnTo>
                <a:lnTo>
                  <a:pt x="3001461" y="1242587"/>
                </a:lnTo>
                <a:lnTo>
                  <a:pt x="0" y="12425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23016" y="6919787"/>
            <a:ext cx="1781586" cy="1781586"/>
          </a:xfrm>
          <a:custGeom>
            <a:avLst/>
            <a:gdLst/>
            <a:ahLst/>
            <a:cxnLst/>
            <a:rect l="l" t="t" r="r" b="b"/>
            <a:pathLst>
              <a:path w="1781586" h="1781586">
                <a:moveTo>
                  <a:pt x="0" y="0"/>
                </a:moveTo>
                <a:lnTo>
                  <a:pt x="1781586" y="0"/>
                </a:lnTo>
                <a:lnTo>
                  <a:pt x="1781586" y="1781586"/>
                </a:lnTo>
                <a:lnTo>
                  <a:pt x="0" y="17815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31714" y="7045405"/>
            <a:ext cx="3015690" cy="1167879"/>
          </a:xfrm>
          <a:custGeom>
            <a:avLst/>
            <a:gdLst/>
            <a:ahLst/>
            <a:cxnLst/>
            <a:rect l="l" t="t" r="r" b="b"/>
            <a:pathLst>
              <a:path w="3015690" h="1167879">
                <a:moveTo>
                  <a:pt x="0" y="0"/>
                </a:moveTo>
                <a:lnTo>
                  <a:pt x="3015691" y="0"/>
                </a:lnTo>
                <a:lnTo>
                  <a:pt x="3015691" y="1167878"/>
                </a:lnTo>
                <a:lnTo>
                  <a:pt x="0" y="1167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187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64830" y="3208071"/>
            <a:ext cx="2972414" cy="1103509"/>
          </a:xfrm>
          <a:custGeom>
            <a:avLst/>
            <a:gdLst/>
            <a:ahLst/>
            <a:cxnLst/>
            <a:rect l="l" t="t" r="r" b="b"/>
            <a:pathLst>
              <a:path w="2972414" h="1103509">
                <a:moveTo>
                  <a:pt x="0" y="0"/>
                </a:moveTo>
                <a:lnTo>
                  <a:pt x="2972414" y="0"/>
                </a:lnTo>
                <a:lnTo>
                  <a:pt x="2972414" y="1103508"/>
                </a:lnTo>
                <a:lnTo>
                  <a:pt x="0" y="110350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56977" y="7058571"/>
            <a:ext cx="2249967" cy="1579222"/>
          </a:xfrm>
          <a:custGeom>
            <a:avLst/>
            <a:gdLst/>
            <a:ahLst/>
            <a:cxnLst/>
            <a:rect l="l" t="t" r="r" b="b"/>
            <a:pathLst>
              <a:path w="2249967" h="1579222">
                <a:moveTo>
                  <a:pt x="0" y="0"/>
                </a:moveTo>
                <a:lnTo>
                  <a:pt x="2249967" y="0"/>
                </a:lnTo>
                <a:lnTo>
                  <a:pt x="2249967" y="1579222"/>
                </a:lnTo>
                <a:lnTo>
                  <a:pt x="0" y="15792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59344" y="7058571"/>
            <a:ext cx="2637938" cy="1504018"/>
          </a:xfrm>
          <a:custGeom>
            <a:avLst/>
            <a:gdLst/>
            <a:ahLst/>
            <a:cxnLst/>
            <a:rect l="l" t="t" r="r" b="b"/>
            <a:pathLst>
              <a:path w="2637938" h="1504018">
                <a:moveTo>
                  <a:pt x="0" y="0"/>
                </a:moveTo>
                <a:lnTo>
                  <a:pt x="2637937" y="0"/>
                </a:lnTo>
                <a:lnTo>
                  <a:pt x="2637937" y="1504018"/>
                </a:lnTo>
                <a:lnTo>
                  <a:pt x="0" y="15040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b="-8714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256593" y="2689396"/>
            <a:ext cx="2159177" cy="1699777"/>
          </a:xfrm>
          <a:custGeom>
            <a:avLst/>
            <a:gdLst/>
            <a:ahLst/>
            <a:cxnLst/>
            <a:rect l="l" t="t" r="r" b="b"/>
            <a:pathLst>
              <a:path w="2159177" h="1699777">
                <a:moveTo>
                  <a:pt x="0" y="0"/>
                </a:moveTo>
                <a:lnTo>
                  <a:pt x="2159177" y="0"/>
                </a:lnTo>
                <a:lnTo>
                  <a:pt x="2159177" y="1699777"/>
                </a:lnTo>
                <a:lnTo>
                  <a:pt x="0" y="16997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09467" y="4528801"/>
            <a:ext cx="2450604" cy="2207415"/>
          </a:xfrm>
          <a:custGeom>
            <a:avLst/>
            <a:gdLst/>
            <a:ahLst/>
            <a:cxnLst/>
            <a:rect l="l" t="t" r="r" b="b"/>
            <a:pathLst>
              <a:path w="2450604" h="2207415">
                <a:moveTo>
                  <a:pt x="0" y="0"/>
                </a:moveTo>
                <a:lnTo>
                  <a:pt x="2450604" y="0"/>
                </a:lnTo>
                <a:lnTo>
                  <a:pt x="2450604" y="2207414"/>
                </a:lnTo>
                <a:lnTo>
                  <a:pt x="0" y="2207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3866" y="7848182"/>
            <a:ext cx="3730153" cy="1656617"/>
          </a:xfrm>
          <a:custGeom>
            <a:avLst/>
            <a:gdLst/>
            <a:ahLst/>
            <a:cxnLst/>
            <a:rect l="l" t="t" r="r" b="b"/>
            <a:pathLst>
              <a:path w="3730153" h="1656617">
                <a:moveTo>
                  <a:pt x="0" y="0"/>
                </a:moveTo>
                <a:lnTo>
                  <a:pt x="3730153" y="0"/>
                </a:lnTo>
                <a:lnTo>
                  <a:pt x="3730153" y="1656618"/>
                </a:lnTo>
                <a:lnTo>
                  <a:pt x="0" y="165661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231031" y="1436319"/>
            <a:ext cx="898820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6000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Parceiros </a:t>
            </a:r>
            <a:r>
              <a:rPr lang="en-US" sz="6000">
                <a:solidFill>
                  <a:srgbClr val="93397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IQS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86320" y="1910664"/>
            <a:ext cx="19149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É O TIME!</a:t>
            </a:r>
            <a:r>
              <a:rPr lang="en-US" sz="300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10423"/>
          </a:xfrm>
          <a:custGeom>
            <a:avLst/>
            <a:gdLst/>
            <a:ahLst/>
            <a:cxnLst/>
            <a:rect l="l" t="t" r="r" b="b"/>
            <a:pathLst>
              <a:path w="18288000" h="11010423">
                <a:moveTo>
                  <a:pt x="0" y="0"/>
                </a:moveTo>
                <a:lnTo>
                  <a:pt x="18288000" y="0"/>
                </a:lnTo>
                <a:lnTo>
                  <a:pt x="18288000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230" r="-867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02494" y="4251967"/>
            <a:ext cx="8779487" cy="167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Conheça a EQUIPE que faz o Instituto Quero Ser acontecer!</a:t>
            </a:r>
          </a:p>
        </p:txBody>
      </p:sp>
      <p:sp>
        <p:nvSpPr>
          <p:cNvPr id="4" name="Freeform 4"/>
          <p:cNvSpPr/>
          <p:nvPr/>
        </p:nvSpPr>
        <p:spPr>
          <a:xfrm>
            <a:off x="3435483" y="4190864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1" y="0"/>
                </a:lnTo>
                <a:lnTo>
                  <a:pt x="1905271" y="1905272"/>
                </a:lnTo>
                <a:lnTo>
                  <a:pt x="0" y="190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43067" cy="11010423"/>
          </a:xfrm>
          <a:custGeom>
            <a:avLst/>
            <a:gdLst/>
            <a:ahLst/>
            <a:cxnLst/>
            <a:rect l="l" t="t" r="r" b="b"/>
            <a:pathLst>
              <a:path w="18343067" h="11010423">
                <a:moveTo>
                  <a:pt x="0" y="0"/>
                </a:moveTo>
                <a:lnTo>
                  <a:pt x="18343067" y="0"/>
                </a:lnTo>
                <a:lnTo>
                  <a:pt x="18343067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9400" r="-715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46836" y="3119621"/>
            <a:ext cx="2744805" cy="274480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95863" t="-22876" r="-39761" b="-112748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9295304" y="7249020"/>
            <a:ext cx="3770844" cy="1728145"/>
            <a:chOff x="0" y="0"/>
            <a:chExt cx="848034" cy="3886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8034" cy="388647"/>
            </a:xfrm>
            <a:custGeom>
              <a:avLst/>
              <a:gdLst/>
              <a:ahLst/>
              <a:cxnLst/>
              <a:rect l="l" t="t" r="r" b="b"/>
              <a:pathLst>
                <a:path w="848034" h="388647">
                  <a:moveTo>
                    <a:pt x="104708" y="0"/>
                  </a:moveTo>
                  <a:lnTo>
                    <a:pt x="743326" y="0"/>
                  </a:lnTo>
                  <a:cubicBezTo>
                    <a:pt x="771097" y="0"/>
                    <a:pt x="797730" y="11032"/>
                    <a:pt x="817366" y="30668"/>
                  </a:cubicBezTo>
                  <a:cubicBezTo>
                    <a:pt x="837003" y="50305"/>
                    <a:pt x="848034" y="76938"/>
                    <a:pt x="848034" y="104708"/>
                  </a:cubicBezTo>
                  <a:lnTo>
                    <a:pt x="848034" y="283939"/>
                  </a:lnTo>
                  <a:cubicBezTo>
                    <a:pt x="848034" y="341767"/>
                    <a:pt x="801155" y="388647"/>
                    <a:pt x="743326" y="388647"/>
                  </a:cubicBezTo>
                  <a:lnTo>
                    <a:pt x="104708" y="388647"/>
                  </a:lnTo>
                  <a:cubicBezTo>
                    <a:pt x="46879" y="388647"/>
                    <a:pt x="0" y="341767"/>
                    <a:pt x="0" y="283939"/>
                  </a:cubicBezTo>
                  <a:lnTo>
                    <a:pt x="0" y="104708"/>
                  </a:lnTo>
                  <a:cubicBezTo>
                    <a:pt x="0" y="46879"/>
                    <a:pt x="46879" y="0"/>
                    <a:pt x="10470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933977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48034" cy="38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66082" y="3119621"/>
            <a:ext cx="2744805" cy="27448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9690" r="-31846" b="-24259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5376543" y="7282153"/>
            <a:ext cx="3737786" cy="1695011"/>
            <a:chOff x="0" y="0"/>
            <a:chExt cx="840600" cy="3811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0600" cy="381195"/>
            </a:xfrm>
            <a:custGeom>
              <a:avLst/>
              <a:gdLst/>
              <a:ahLst/>
              <a:cxnLst/>
              <a:rect l="l" t="t" r="r" b="b"/>
              <a:pathLst>
                <a:path w="840600" h="381195">
                  <a:moveTo>
                    <a:pt x="105634" y="0"/>
                  </a:moveTo>
                  <a:lnTo>
                    <a:pt x="734966" y="0"/>
                  </a:lnTo>
                  <a:cubicBezTo>
                    <a:pt x="793306" y="0"/>
                    <a:pt x="840600" y="47294"/>
                    <a:pt x="840600" y="105634"/>
                  </a:cubicBezTo>
                  <a:lnTo>
                    <a:pt x="840600" y="275561"/>
                  </a:lnTo>
                  <a:cubicBezTo>
                    <a:pt x="840600" y="333901"/>
                    <a:pt x="793306" y="381195"/>
                    <a:pt x="734966" y="381195"/>
                  </a:cubicBezTo>
                  <a:lnTo>
                    <a:pt x="105634" y="381195"/>
                  </a:lnTo>
                  <a:cubicBezTo>
                    <a:pt x="47294" y="381195"/>
                    <a:pt x="0" y="333901"/>
                    <a:pt x="0" y="275561"/>
                  </a:cubicBezTo>
                  <a:lnTo>
                    <a:pt x="0" y="105634"/>
                  </a:lnTo>
                  <a:cubicBezTo>
                    <a:pt x="0" y="47294"/>
                    <a:pt x="47294" y="0"/>
                    <a:pt x="1056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933977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40600" cy="381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693691">
            <a:off x="-291256" y="7974522"/>
            <a:ext cx="5362694" cy="2270454"/>
          </a:xfrm>
          <a:custGeom>
            <a:avLst/>
            <a:gdLst/>
            <a:ahLst/>
            <a:cxnLst/>
            <a:rect l="l" t="t" r="r" b="b"/>
            <a:pathLst>
              <a:path w="5362694" h="2270454">
                <a:moveTo>
                  <a:pt x="0" y="0"/>
                </a:moveTo>
                <a:lnTo>
                  <a:pt x="5362693" y="0"/>
                </a:lnTo>
                <a:lnTo>
                  <a:pt x="5362693" y="2270454"/>
                </a:lnTo>
                <a:lnTo>
                  <a:pt x="0" y="2270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68" t="-2806" b="-19638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630285" y="3119621"/>
            <a:ext cx="2744805" cy="274480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6699" b="-6699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028700" y="7282153"/>
            <a:ext cx="4165865" cy="1695011"/>
            <a:chOff x="0" y="0"/>
            <a:chExt cx="936872" cy="3811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36872" cy="381195"/>
            </a:xfrm>
            <a:custGeom>
              <a:avLst/>
              <a:gdLst/>
              <a:ahLst/>
              <a:cxnLst/>
              <a:rect l="l" t="t" r="r" b="b"/>
              <a:pathLst>
                <a:path w="936872" h="381195">
                  <a:moveTo>
                    <a:pt x="94779" y="0"/>
                  </a:moveTo>
                  <a:lnTo>
                    <a:pt x="842093" y="0"/>
                  </a:lnTo>
                  <a:cubicBezTo>
                    <a:pt x="867230" y="0"/>
                    <a:pt x="891337" y="9986"/>
                    <a:pt x="909112" y="27760"/>
                  </a:cubicBezTo>
                  <a:cubicBezTo>
                    <a:pt x="926886" y="45535"/>
                    <a:pt x="936872" y="69642"/>
                    <a:pt x="936872" y="94779"/>
                  </a:cubicBezTo>
                  <a:lnTo>
                    <a:pt x="936872" y="286416"/>
                  </a:lnTo>
                  <a:cubicBezTo>
                    <a:pt x="936872" y="338761"/>
                    <a:pt x="894438" y="381195"/>
                    <a:pt x="842093" y="381195"/>
                  </a:cubicBezTo>
                  <a:lnTo>
                    <a:pt x="94779" y="381195"/>
                  </a:lnTo>
                  <a:cubicBezTo>
                    <a:pt x="69642" y="381195"/>
                    <a:pt x="45535" y="371210"/>
                    <a:pt x="27760" y="353435"/>
                  </a:cubicBezTo>
                  <a:cubicBezTo>
                    <a:pt x="9986" y="335660"/>
                    <a:pt x="0" y="311553"/>
                    <a:pt x="0" y="286416"/>
                  </a:cubicBezTo>
                  <a:lnTo>
                    <a:pt x="0" y="94779"/>
                  </a:lnTo>
                  <a:cubicBezTo>
                    <a:pt x="0" y="69642"/>
                    <a:pt x="9986" y="45535"/>
                    <a:pt x="27760" y="27760"/>
                  </a:cubicBezTo>
                  <a:cubicBezTo>
                    <a:pt x="45535" y="9986"/>
                    <a:pt x="69642" y="0"/>
                    <a:pt x="947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933977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936872" cy="381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712517" y="3119621"/>
            <a:ext cx="2744805" cy="27448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839" b="-1839"/>
              </a:stretch>
            </a:blipFill>
            <a:ln w="38100" cap="sq">
              <a:solidFill>
                <a:srgbClr val="69655E"/>
              </a:solidFill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3247123" y="7282153"/>
            <a:ext cx="3770844" cy="1728145"/>
            <a:chOff x="0" y="0"/>
            <a:chExt cx="848034" cy="38864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48034" cy="388647"/>
            </a:xfrm>
            <a:custGeom>
              <a:avLst/>
              <a:gdLst/>
              <a:ahLst/>
              <a:cxnLst/>
              <a:rect l="l" t="t" r="r" b="b"/>
              <a:pathLst>
                <a:path w="848034" h="388647">
                  <a:moveTo>
                    <a:pt x="104708" y="0"/>
                  </a:moveTo>
                  <a:lnTo>
                    <a:pt x="743326" y="0"/>
                  </a:lnTo>
                  <a:cubicBezTo>
                    <a:pt x="771097" y="0"/>
                    <a:pt x="797730" y="11032"/>
                    <a:pt x="817366" y="30668"/>
                  </a:cubicBezTo>
                  <a:cubicBezTo>
                    <a:pt x="837003" y="50305"/>
                    <a:pt x="848034" y="76938"/>
                    <a:pt x="848034" y="104708"/>
                  </a:cubicBezTo>
                  <a:lnTo>
                    <a:pt x="848034" y="283939"/>
                  </a:lnTo>
                  <a:cubicBezTo>
                    <a:pt x="848034" y="341767"/>
                    <a:pt x="801155" y="388647"/>
                    <a:pt x="743326" y="388647"/>
                  </a:cubicBezTo>
                  <a:lnTo>
                    <a:pt x="104708" y="388647"/>
                  </a:lnTo>
                  <a:cubicBezTo>
                    <a:pt x="46879" y="388647"/>
                    <a:pt x="0" y="341767"/>
                    <a:pt x="0" y="283939"/>
                  </a:cubicBezTo>
                  <a:lnTo>
                    <a:pt x="0" y="104708"/>
                  </a:lnTo>
                  <a:cubicBezTo>
                    <a:pt x="0" y="46879"/>
                    <a:pt x="46879" y="0"/>
                    <a:pt x="10470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933977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848034" cy="38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614156" y="6397784"/>
            <a:ext cx="3248658" cy="36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2927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Leandro Osti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57419" y="7769026"/>
            <a:ext cx="2852750" cy="83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6"/>
              </a:lnSpc>
            </a:pPr>
            <a:r>
              <a:rPr lang="en-US" sz="281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Professor de violão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31031" y="1436319"/>
            <a:ext cx="898820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6000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Professores </a:t>
            </a:r>
            <a:r>
              <a:rPr lang="en-US" sz="6000">
                <a:solidFill>
                  <a:srgbClr val="93397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IQS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18619" y="2239215"/>
            <a:ext cx="546050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nosso time Escola de Música:</a:t>
            </a:r>
            <a:r>
              <a:rPr lang="en-US" sz="300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380804" y="7729926"/>
            <a:ext cx="3504593" cy="83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6"/>
              </a:lnSpc>
            </a:pPr>
            <a:r>
              <a:rPr lang="en-US" sz="281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Professor de percussão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08772" y="6224884"/>
            <a:ext cx="3248658" cy="71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2927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Candido Francisco de Camargo Neto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8359" y="6224884"/>
            <a:ext cx="3446273" cy="71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2927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Mari Dineri Moraes de Camargo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3186" y="7696793"/>
            <a:ext cx="3236617" cy="83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6"/>
              </a:lnSpc>
            </a:pPr>
            <a:r>
              <a:rPr lang="en-US" sz="281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Coordenadora da Escola de Música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32623" y="7696793"/>
            <a:ext cx="3504593" cy="83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6"/>
              </a:lnSpc>
            </a:pPr>
            <a:r>
              <a:rPr lang="en-US" sz="281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Professora de</a:t>
            </a:r>
          </a:p>
          <a:p>
            <a:pPr algn="ctr">
              <a:lnSpc>
                <a:spcPts val="3316"/>
              </a:lnSpc>
            </a:pPr>
            <a:r>
              <a:rPr lang="en-US" sz="281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canto coral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60591" y="6224884"/>
            <a:ext cx="3248658" cy="71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2927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Alessandra Regina de Sousa Santos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8755" y="-14494"/>
            <a:ext cx="18756755" cy="10943748"/>
          </a:xfrm>
          <a:custGeom>
            <a:avLst/>
            <a:gdLst/>
            <a:ahLst/>
            <a:cxnLst/>
            <a:rect l="l" t="t" r="r" b="b"/>
            <a:pathLst>
              <a:path w="18756755" h="10943748">
                <a:moveTo>
                  <a:pt x="0" y="0"/>
                </a:moveTo>
                <a:lnTo>
                  <a:pt x="18756755" y="0"/>
                </a:lnTo>
                <a:lnTo>
                  <a:pt x="18756755" y="10943747"/>
                </a:lnTo>
                <a:lnTo>
                  <a:pt x="0" y="10943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6646" r="-66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90905" y="3395700"/>
            <a:ext cx="2570984" cy="257098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83386" t="-22663" r="-137761" b="-57763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5006741" y="7100849"/>
            <a:ext cx="3455971" cy="1670564"/>
            <a:chOff x="0" y="0"/>
            <a:chExt cx="829769" cy="401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9769" cy="401098"/>
            </a:xfrm>
            <a:custGeom>
              <a:avLst/>
              <a:gdLst/>
              <a:ahLst/>
              <a:cxnLst/>
              <a:rect l="l" t="t" r="r" b="b"/>
              <a:pathLst>
                <a:path w="829769" h="401098">
                  <a:moveTo>
                    <a:pt x="114248" y="0"/>
                  </a:moveTo>
                  <a:lnTo>
                    <a:pt x="715521" y="0"/>
                  </a:lnTo>
                  <a:cubicBezTo>
                    <a:pt x="778618" y="0"/>
                    <a:pt x="829769" y="51151"/>
                    <a:pt x="829769" y="114248"/>
                  </a:cubicBezTo>
                  <a:lnTo>
                    <a:pt x="829769" y="286850"/>
                  </a:lnTo>
                  <a:cubicBezTo>
                    <a:pt x="829769" y="317150"/>
                    <a:pt x="817732" y="346210"/>
                    <a:pt x="796306" y="367635"/>
                  </a:cubicBezTo>
                  <a:cubicBezTo>
                    <a:pt x="774881" y="389061"/>
                    <a:pt x="745821" y="401098"/>
                    <a:pt x="715521" y="401098"/>
                  </a:cubicBezTo>
                  <a:lnTo>
                    <a:pt x="114248" y="401098"/>
                  </a:lnTo>
                  <a:cubicBezTo>
                    <a:pt x="83948" y="401098"/>
                    <a:pt x="54888" y="389061"/>
                    <a:pt x="33462" y="367635"/>
                  </a:cubicBezTo>
                  <a:cubicBezTo>
                    <a:pt x="12037" y="346210"/>
                    <a:pt x="0" y="317150"/>
                    <a:pt x="0" y="286850"/>
                  </a:cubicBezTo>
                  <a:lnTo>
                    <a:pt x="0" y="114248"/>
                  </a:lnTo>
                  <a:cubicBezTo>
                    <a:pt x="0" y="83948"/>
                    <a:pt x="12037" y="54888"/>
                    <a:pt x="33462" y="33462"/>
                  </a:cubicBezTo>
                  <a:cubicBezTo>
                    <a:pt x="54888" y="12037"/>
                    <a:pt x="83948" y="0"/>
                    <a:pt x="1142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29769" cy="401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93998" y="3395700"/>
            <a:ext cx="2570984" cy="25709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78539" t="-39593" r="-294253" b="-182602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8584515" y="7100849"/>
            <a:ext cx="4161675" cy="1670564"/>
            <a:chOff x="0" y="0"/>
            <a:chExt cx="999207" cy="4010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9207" cy="401098"/>
            </a:xfrm>
            <a:custGeom>
              <a:avLst/>
              <a:gdLst/>
              <a:ahLst/>
              <a:cxnLst/>
              <a:rect l="l" t="t" r="r" b="b"/>
              <a:pathLst>
                <a:path w="999207" h="401098">
                  <a:moveTo>
                    <a:pt x="94875" y="0"/>
                  </a:moveTo>
                  <a:lnTo>
                    <a:pt x="904332" y="0"/>
                  </a:lnTo>
                  <a:cubicBezTo>
                    <a:pt x="956730" y="0"/>
                    <a:pt x="999207" y="42477"/>
                    <a:pt x="999207" y="94875"/>
                  </a:cubicBezTo>
                  <a:lnTo>
                    <a:pt x="999207" y="306223"/>
                  </a:lnTo>
                  <a:cubicBezTo>
                    <a:pt x="999207" y="358621"/>
                    <a:pt x="956730" y="401098"/>
                    <a:pt x="904332" y="401098"/>
                  </a:cubicBezTo>
                  <a:lnTo>
                    <a:pt x="94875" y="401098"/>
                  </a:lnTo>
                  <a:cubicBezTo>
                    <a:pt x="42477" y="401098"/>
                    <a:pt x="0" y="358621"/>
                    <a:pt x="0" y="306223"/>
                  </a:cubicBezTo>
                  <a:lnTo>
                    <a:pt x="0" y="94875"/>
                  </a:lnTo>
                  <a:cubicBezTo>
                    <a:pt x="0" y="42477"/>
                    <a:pt x="42477" y="0"/>
                    <a:pt x="948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999207" cy="401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2661" y="3379801"/>
            <a:ext cx="2570984" cy="257098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2777" t="-22777" r="-15185" b="-15185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444502" y="7088494"/>
            <a:ext cx="3407301" cy="1682919"/>
            <a:chOff x="0" y="0"/>
            <a:chExt cx="818084" cy="4040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8083" cy="404064"/>
            </a:xfrm>
            <a:custGeom>
              <a:avLst/>
              <a:gdLst/>
              <a:ahLst/>
              <a:cxnLst/>
              <a:rect l="l" t="t" r="r" b="b"/>
              <a:pathLst>
                <a:path w="818083" h="404064">
                  <a:moveTo>
                    <a:pt x="115880" y="0"/>
                  </a:moveTo>
                  <a:lnTo>
                    <a:pt x="702204" y="0"/>
                  </a:lnTo>
                  <a:cubicBezTo>
                    <a:pt x="766202" y="0"/>
                    <a:pt x="818083" y="51881"/>
                    <a:pt x="818083" y="115880"/>
                  </a:cubicBezTo>
                  <a:lnTo>
                    <a:pt x="818083" y="288184"/>
                  </a:lnTo>
                  <a:cubicBezTo>
                    <a:pt x="818083" y="352183"/>
                    <a:pt x="766202" y="404064"/>
                    <a:pt x="702204" y="404064"/>
                  </a:cubicBezTo>
                  <a:lnTo>
                    <a:pt x="115880" y="404064"/>
                  </a:lnTo>
                  <a:cubicBezTo>
                    <a:pt x="51881" y="404064"/>
                    <a:pt x="0" y="352183"/>
                    <a:pt x="0" y="288184"/>
                  </a:cubicBezTo>
                  <a:lnTo>
                    <a:pt x="0" y="115880"/>
                  </a:lnTo>
                  <a:cubicBezTo>
                    <a:pt x="0" y="51881"/>
                    <a:pt x="51881" y="0"/>
                    <a:pt x="1158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818084" cy="404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99137" y="3395700"/>
            <a:ext cx="2570984" cy="257098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850675" y="7100849"/>
            <a:ext cx="4131905" cy="1670564"/>
            <a:chOff x="0" y="0"/>
            <a:chExt cx="992059" cy="4010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92059" cy="401098"/>
            </a:xfrm>
            <a:custGeom>
              <a:avLst/>
              <a:gdLst/>
              <a:ahLst/>
              <a:cxnLst/>
              <a:rect l="l" t="t" r="r" b="b"/>
              <a:pathLst>
                <a:path w="992059" h="401098">
                  <a:moveTo>
                    <a:pt x="95558" y="0"/>
                  </a:moveTo>
                  <a:lnTo>
                    <a:pt x="896501" y="0"/>
                  </a:lnTo>
                  <a:cubicBezTo>
                    <a:pt x="949276" y="0"/>
                    <a:pt x="992059" y="42783"/>
                    <a:pt x="992059" y="95558"/>
                  </a:cubicBezTo>
                  <a:lnTo>
                    <a:pt x="992059" y="305540"/>
                  </a:lnTo>
                  <a:cubicBezTo>
                    <a:pt x="992059" y="330883"/>
                    <a:pt x="981991" y="355189"/>
                    <a:pt x="964070" y="373109"/>
                  </a:cubicBezTo>
                  <a:cubicBezTo>
                    <a:pt x="946150" y="391030"/>
                    <a:pt x="921844" y="401098"/>
                    <a:pt x="896501" y="401098"/>
                  </a:cubicBezTo>
                  <a:lnTo>
                    <a:pt x="95558" y="401098"/>
                  </a:lnTo>
                  <a:cubicBezTo>
                    <a:pt x="70215" y="401098"/>
                    <a:pt x="45909" y="391030"/>
                    <a:pt x="27988" y="373109"/>
                  </a:cubicBezTo>
                  <a:cubicBezTo>
                    <a:pt x="10068" y="355189"/>
                    <a:pt x="0" y="330883"/>
                    <a:pt x="0" y="305540"/>
                  </a:cubicBezTo>
                  <a:lnTo>
                    <a:pt x="0" y="95558"/>
                  </a:lnTo>
                  <a:cubicBezTo>
                    <a:pt x="0" y="70215"/>
                    <a:pt x="10068" y="45909"/>
                    <a:pt x="27988" y="27988"/>
                  </a:cubicBezTo>
                  <a:cubicBezTo>
                    <a:pt x="45909" y="10068"/>
                    <a:pt x="70215" y="0"/>
                    <a:pt x="955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992059" cy="401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78395" y="6249823"/>
            <a:ext cx="3794784" cy="40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</a:pPr>
            <a:r>
              <a:rPr lang="en-US" sz="2632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Edinelson Rodrigues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17755" y="7577819"/>
            <a:ext cx="3116066" cy="71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7"/>
              </a:lnSpc>
            </a:pPr>
            <a:r>
              <a:rPr lang="en-US" sz="2413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Coordenador</a:t>
            </a:r>
          </a:p>
          <a:p>
            <a:pPr algn="ctr">
              <a:lnSpc>
                <a:spcPts val="2847"/>
              </a:lnSpc>
            </a:pPr>
            <a:r>
              <a:rPr lang="en-US" sz="2413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Empresário MEI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31031" y="1436319"/>
            <a:ext cx="898820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6000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Colaboradores </a:t>
            </a:r>
            <a:r>
              <a:rPr lang="en-US" sz="6000">
                <a:solidFill>
                  <a:srgbClr val="93397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IQS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54932" y="7451819"/>
            <a:ext cx="3159589" cy="107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7"/>
              </a:lnSpc>
            </a:pPr>
            <a:r>
              <a:rPr lang="en-US" sz="2413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Contabilidade </a:t>
            </a:r>
            <a:r>
              <a:rPr lang="en-US" sz="2413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Consultoria Legalização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54932" y="6218478"/>
            <a:ext cx="3042929" cy="40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</a:pPr>
            <a:r>
              <a:rPr lang="en-US" sz="2632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Silvana Amparo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58025" y="6249823"/>
            <a:ext cx="3042929" cy="40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</a:pPr>
            <a:r>
              <a:rPr lang="en-US" sz="2632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Jaqueline Ferreira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584515" y="7394018"/>
            <a:ext cx="4071766" cy="107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7"/>
              </a:lnSpc>
            </a:pPr>
            <a:r>
              <a:rPr lang="en-US" sz="2413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Projetos</a:t>
            </a:r>
          </a:p>
          <a:p>
            <a:pPr algn="ctr">
              <a:lnSpc>
                <a:spcPts val="2847"/>
              </a:lnSpc>
            </a:pPr>
            <a:r>
              <a:rPr lang="en-US" sz="2413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Produtora cultural e curadora em galeria de arte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263165" y="6249823"/>
            <a:ext cx="3042929" cy="40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</a:pPr>
            <a:r>
              <a:rPr lang="en-US" sz="2632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Lilian Bussolini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850675" y="7400195"/>
            <a:ext cx="4131905" cy="107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7"/>
              </a:lnSpc>
            </a:pPr>
            <a:r>
              <a:rPr lang="en-US" sz="2413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Comunicação &amp; AI</a:t>
            </a:r>
          </a:p>
          <a:p>
            <a:pPr algn="ctr">
              <a:lnSpc>
                <a:spcPts val="2847"/>
              </a:lnSpc>
            </a:pPr>
            <a:r>
              <a:rPr lang="en-US" sz="2413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Site, app e mkt digital</a:t>
            </a:r>
          </a:p>
          <a:p>
            <a:pPr algn="ctr">
              <a:lnSpc>
                <a:spcPts val="2847"/>
              </a:lnSpc>
            </a:pPr>
            <a:r>
              <a:rPr lang="en-US" sz="2413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Propaganda e Marketing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383186" y="2239216"/>
            <a:ext cx="291081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nosso</a:t>
            </a:r>
            <a:r>
              <a:rPr lang="en-US" sz="3000" b="1" dirty="0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time: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97498"/>
          </a:xfrm>
          <a:custGeom>
            <a:avLst/>
            <a:gdLst/>
            <a:ahLst/>
            <a:cxnLst/>
            <a:rect l="l" t="t" r="r" b="b"/>
            <a:pathLst>
              <a:path w="18288000" h="11097498">
                <a:moveTo>
                  <a:pt x="0" y="0"/>
                </a:moveTo>
                <a:lnTo>
                  <a:pt x="18288000" y="0"/>
                </a:lnTo>
                <a:lnTo>
                  <a:pt x="18288000" y="11097498"/>
                </a:lnTo>
                <a:lnTo>
                  <a:pt x="0" y="1109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914" r="-891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06660" y="3662712"/>
            <a:ext cx="2588884" cy="258888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5356" t="-25898" r="-56568" b="-276026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7397895"/>
            <a:ext cx="4144803" cy="1562078"/>
            <a:chOff x="0" y="0"/>
            <a:chExt cx="1091635" cy="4114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1635" cy="411412"/>
            </a:xfrm>
            <a:custGeom>
              <a:avLst/>
              <a:gdLst/>
              <a:ahLst/>
              <a:cxnLst/>
              <a:rect l="l" t="t" r="r" b="b"/>
              <a:pathLst>
                <a:path w="1091635" h="411412">
                  <a:moveTo>
                    <a:pt x="95261" y="0"/>
                  </a:moveTo>
                  <a:lnTo>
                    <a:pt x="996375" y="0"/>
                  </a:lnTo>
                  <a:cubicBezTo>
                    <a:pt x="1021639" y="0"/>
                    <a:pt x="1045869" y="10036"/>
                    <a:pt x="1063734" y="27901"/>
                  </a:cubicBezTo>
                  <a:cubicBezTo>
                    <a:pt x="1081599" y="45766"/>
                    <a:pt x="1091635" y="69996"/>
                    <a:pt x="1091635" y="95261"/>
                  </a:cubicBezTo>
                  <a:lnTo>
                    <a:pt x="1091635" y="316151"/>
                  </a:lnTo>
                  <a:cubicBezTo>
                    <a:pt x="1091635" y="368762"/>
                    <a:pt x="1048986" y="411412"/>
                    <a:pt x="996375" y="411412"/>
                  </a:cubicBezTo>
                  <a:lnTo>
                    <a:pt x="95261" y="411412"/>
                  </a:lnTo>
                  <a:cubicBezTo>
                    <a:pt x="69996" y="411412"/>
                    <a:pt x="45766" y="401375"/>
                    <a:pt x="27901" y="383510"/>
                  </a:cubicBezTo>
                  <a:cubicBezTo>
                    <a:pt x="10036" y="365645"/>
                    <a:pt x="0" y="341415"/>
                    <a:pt x="0" y="316151"/>
                  </a:cubicBezTo>
                  <a:lnTo>
                    <a:pt x="0" y="95261"/>
                  </a:lnTo>
                  <a:cubicBezTo>
                    <a:pt x="0" y="42650"/>
                    <a:pt x="42650" y="0"/>
                    <a:pt x="952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091635" cy="411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05749" y="3662712"/>
            <a:ext cx="2588884" cy="25888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3653" t="-16644" r="-29360" b="-53551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5555488" y="7372536"/>
            <a:ext cx="3489407" cy="1587437"/>
            <a:chOff x="0" y="0"/>
            <a:chExt cx="919021" cy="418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9021" cy="418091"/>
            </a:xfrm>
            <a:custGeom>
              <a:avLst/>
              <a:gdLst/>
              <a:ahLst/>
              <a:cxnLst/>
              <a:rect l="l" t="t" r="r" b="b"/>
              <a:pathLst>
                <a:path w="919021" h="418091">
                  <a:moveTo>
                    <a:pt x="113153" y="0"/>
                  </a:moveTo>
                  <a:lnTo>
                    <a:pt x="805867" y="0"/>
                  </a:lnTo>
                  <a:cubicBezTo>
                    <a:pt x="835877" y="0"/>
                    <a:pt x="864658" y="11921"/>
                    <a:pt x="885879" y="33142"/>
                  </a:cubicBezTo>
                  <a:cubicBezTo>
                    <a:pt x="907099" y="54362"/>
                    <a:pt x="919021" y="83143"/>
                    <a:pt x="919021" y="113153"/>
                  </a:cubicBezTo>
                  <a:lnTo>
                    <a:pt x="919021" y="304937"/>
                  </a:lnTo>
                  <a:cubicBezTo>
                    <a:pt x="919021" y="334947"/>
                    <a:pt x="907099" y="363728"/>
                    <a:pt x="885879" y="384949"/>
                  </a:cubicBezTo>
                  <a:cubicBezTo>
                    <a:pt x="864658" y="406169"/>
                    <a:pt x="835877" y="418091"/>
                    <a:pt x="805867" y="418091"/>
                  </a:cubicBezTo>
                  <a:lnTo>
                    <a:pt x="113153" y="418091"/>
                  </a:lnTo>
                  <a:cubicBezTo>
                    <a:pt x="83143" y="418091"/>
                    <a:pt x="54362" y="406169"/>
                    <a:pt x="33142" y="384949"/>
                  </a:cubicBezTo>
                  <a:cubicBezTo>
                    <a:pt x="11921" y="363728"/>
                    <a:pt x="0" y="334947"/>
                    <a:pt x="0" y="304937"/>
                  </a:cubicBezTo>
                  <a:lnTo>
                    <a:pt x="0" y="113153"/>
                  </a:lnTo>
                  <a:cubicBezTo>
                    <a:pt x="0" y="83143"/>
                    <a:pt x="11921" y="54362"/>
                    <a:pt x="33142" y="33142"/>
                  </a:cubicBezTo>
                  <a:cubicBezTo>
                    <a:pt x="54362" y="11921"/>
                    <a:pt x="83143" y="0"/>
                    <a:pt x="1131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919021" cy="418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93406" y="6623262"/>
            <a:ext cx="3615391" cy="39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r>
              <a:rPr lang="en-US" sz="2540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Lina Sgueglia de Góes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0431" y="7768146"/>
            <a:ext cx="250134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1D18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Presidente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1D1815"/>
                </a:solidFill>
                <a:latin typeface="Montserrat"/>
                <a:ea typeface="Montserrat"/>
                <a:cs typeface="Montserrat"/>
                <a:sym typeface="Montserrat"/>
              </a:rPr>
              <a:t>Empresária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31031" y="1436319"/>
            <a:ext cx="10138321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6000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Diretoria e Conselho </a:t>
            </a:r>
            <a:r>
              <a:rPr lang="en-US" sz="6000">
                <a:solidFill>
                  <a:srgbClr val="93397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IQS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35562" y="2239215"/>
            <a:ext cx="222661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nosso time:</a:t>
            </a:r>
            <a:r>
              <a:rPr lang="en-US" sz="300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29544" y="7768146"/>
            <a:ext cx="194129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1D18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Diretor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1D1815"/>
                </a:solidFill>
                <a:latin typeface="Montserrat"/>
                <a:ea typeface="Montserrat"/>
                <a:cs typeface="Montserrat"/>
                <a:sym typeface="Montserrat"/>
              </a:rPr>
              <a:t>Empresário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83186" y="6654291"/>
            <a:ext cx="2834010" cy="31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8"/>
              </a:lnSpc>
            </a:pPr>
            <a:r>
              <a:rPr lang="en-US" sz="2540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Fabrício Osório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971713" y="3697345"/>
            <a:ext cx="2588884" cy="258888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51415" t="-7911" r="-57983" b="-101487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9594466" y="7372536"/>
            <a:ext cx="3385668" cy="1587437"/>
            <a:chOff x="0" y="0"/>
            <a:chExt cx="891699" cy="4180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91698" cy="418091"/>
            </a:xfrm>
            <a:custGeom>
              <a:avLst/>
              <a:gdLst/>
              <a:ahLst/>
              <a:cxnLst/>
              <a:rect l="l" t="t" r="r" b="b"/>
              <a:pathLst>
                <a:path w="891698" h="418091">
                  <a:moveTo>
                    <a:pt x="116620" y="0"/>
                  </a:moveTo>
                  <a:lnTo>
                    <a:pt x="775078" y="0"/>
                  </a:lnTo>
                  <a:cubicBezTo>
                    <a:pt x="806008" y="0"/>
                    <a:pt x="835671" y="12287"/>
                    <a:pt x="857541" y="34157"/>
                  </a:cubicBezTo>
                  <a:cubicBezTo>
                    <a:pt x="879412" y="56028"/>
                    <a:pt x="891698" y="85691"/>
                    <a:pt x="891698" y="116620"/>
                  </a:cubicBezTo>
                  <a:lnTo>
                    <a:pt x="891698" y="301470"/>
                  </a:lnTo>
                  <a:cubicBezTo>
                    <a:pt x="891698" y="365878"/>
                    <a:pt x="839486" y="418091"/>
                    <a:pt x="775078" y="418091"/>
                  </a:cubicBezTo>
                  <a:lnTo>
                    <a:pt x="116620" y="418091"/>
                  </a:lnTo>
                  <a:cubicBezTo>
                    <a:pt x="85691" y="418091"/>
                    <a:pt x="56028" y="405804"/>
                    <a:pt x="34157" y="383933"/>
                  </a:cubicBezTo>
                  <a:cubicBezTo>
                    <a:pt x="12287" y="362063"/>
                    <a:pt x="0" y="332400"/>
                    <a:pt x="0" y="301470"/>
                  </a:cubicBezTo>
                  <a:lnTo>
                    <a:pt x="0" y="116620"/>
                  </a:lnTo>
                  <a:cubicBezTo>
                    <a:pt x="0" y="85691"/>
                    <a:pt x="12287" y="56028"/>
                    <a:pt x="34157" y="34157"/>
                  </a:cubicBezTo>
                  <a:cubicBezTo>
                    <a:pt x="56028" y="12287"/>
                    <a:pt x="85691" y="0"/>
                    <a:pt x="1166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891699" cy="418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892534" y="3697345"/>
            <a:ext cx="2604704" cy="260470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4479" t="-31715" r="-18414" b="-31860"/>
              </a:stretch>
            </a:blipFill>
            <a:ln w="38100" cap="sq">
              <a:solidFill>
                <a:srgbClr val="4C4C4C"/>
              </a:solidFill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3529706" y="7397895"/>
            <a:ext cx="3729594" cy="1562078"/>
            <a:chOff x="0" y="0"/>
            <a:chExt cx="982280" cy="41141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2280" cy="411412"/>
            </a:xfrm>
            <a:custGeom>
              <a:avLst/>
              <a:gdLst/>
              <a:ahLst/>
              <a:cxnLst/>
              <a:rect l="l" t="t" r="r" b="b"/>
              <a:pathLst>
                <a:path w="982280" h="411412">
                  <a:moveTo>
                    <a:pt x="105866" y="0"/>
                  </a:moveTo>
                  <a:lnTo>
                    <a:pt x="876414" y="0"/>
                  </a:lnTo>
                  <a:cubicBezTo>
                    <a:pt x="934882" y="0"/>
                    <a:pt x="982280" y="47398"/>
                    <a:pt x="982280" y="105866"/>
                  </a:cubicBezTo>
                  <a:lnTo>
                    <a:pt x="982280" y="305545"/>
                  </a:lnTo>
                  <a:cubicBezTo>
                    <a:pt x="982280" y="364014"/>
                    <a:pt x="934882" y="411412"/>
                    <a:pt x="876414" y="411412"/>
                  </a:cubicBezTo>
                  <a:lnTo>
                    <a:pt x="105866" y="411412"/>
                  </a:lnTo>
                  <a:cubicBezTo>
                    <a:pt x="47398" y="411412"/>
                    <a:pt x="0" y="364014"/>
                    <a:pt x="0" y="305545"/>
                  </a:cubicBezTo>
                  <a:lnTo>
                    <a:pt x="0" y="105866"/>
                  </a:lnTo>
                  <a:cubicBezTo>
                    <a:pt x="0" y="47398"/>
                    <a:pt x="47398" y="0"/>
                    <a:pt x="1058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4C4C4C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982280" cy="411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7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35475" y="7730009"/>
            <a:ext cx="3061360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0000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Conselheira Fiscal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Empresária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900304" y="6635424"/>
            <a:ext cx="2773992" cy="3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540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Celita Fonseca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732367" y="7758621"/>
            <a:ext cx="351373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Conselheiro Fiscal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Empresário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154663" y="6701837"/>
            <a:ext cx="2230883" cy="31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8"/>
              </a:lnSpc>
            </a:pPr>
            <a:r>
              <a:rPr lang="en-US" sz="2540">
                <a:solidFill>
                  <a:srgbClr val="FFFFFF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Flávio Luís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97498"/>
          </a:xfrm>
          <a:custGeom>
            <a:avLst/>
            <a:gdLst/>
            <a:ahLst/>
            <a:cxnLst/>
            <a:rect l="l" t="t" r="r" b="b"/>
            <a:pathLst>
              <a:path w="18288000" h="11097498">
                <a:moveTo>
                  <a:pt x="0" y="0"/>
                </a:moveTo>
                <a:lnTo>
                  <a:pt x="18288000" y="0"/>
                </a:lnTo>
                <a:lnTo>
                  <a:pt x="18288000" y="11097498"/>
                </a:lnTo>
                <a:lnTo>
                  <a:pt x="0" y="1109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914" r="-89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5759" y="850800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2" y="0"/>
                </a:lnTo>
                <a:lnTo>
                  <a:pt x="1905272" y="1905271"/>
                </a:lnTo>
                <a:lnTo>
                  <a:pt x="0" y="190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74736" y="2689396"/>
            <a:ext cx="12538528" cy="523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 </a:t>
            </a:r>
            <a:r>
              <a:rPr lang="en-US" sz="3699" b="1">
                <a:solidFill>
                  <a:srgbClr val="1D1815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Instituto Quero Ser</a:t>
            </a:r>
            <a:r>
              <a:rPr lang="en-US" sz="36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ainda é pequeno, mas os objetivos são grandes, pois além da Escola de Música e algumas ações já implementadas, traçamos as novas metas para crescer e atender mais crianças e adolescentes e incentivar a preservação, defesa e conservação do meio ambiente, promovendo o desenvolvimento sustentável.</a:t>
            </a:r>
          </a:p>
          <a:p>
            <a:pPr algn="ctr">
              <a:lnSpc>
                <a:spcPts val="5179"/>
              </a:lnSpc>
            </a:pPr>
            <a:endParaRPr lang="en-US" sz="3699">
              <a:solidFill>
                <a:srgbClr val="1D1815"/>
              </a:solidFill>
              <a:latin typeface=" Avenir Next Arabic"/>
              <a:ea typeface=" Avenir Next Arabic"/>
              <a:cs typeface=" Avenir Next Arabic"/>
              <a:sym typeface=" Avenir Next Arabic"/>
            </a:endParaR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Nosso muito obrigado!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6" name="Freeform 6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772" y="0"/>
            <a:ext cx="18598772" cy="10287000"/>
          </a:xfrm>
          <a:custGeom>
            <a:avLst/>
            <a:gdLst/>
            <a:ahLst/>
            <a:cxnLst/>
            <a:rect l="l" t="t" r="r" b="b"/>
            <a:pathLst>
              <a:path w="18598772" h="10287000">
                <a:moveTo>
                  <a:pt x="0" y="0"/>
                </a:moveTo>
                <a:lnTo>
                  <a:pt x="18598772" y="0"/>
                </a:lnTo>
                <a:lnTo>
                  <a:pt x="185987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 l="-5664" r="-5664" b="-3660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93000"/>
          </a:blip>
          <a:srcRect l="21328" t="21626" r="21538" b="20857"/>
          <a:stretch>
            <a:fillRect/>
          </a:stretch>
        </p:blipFill>
        <p:spPr>
          <a:xfrm>
            <a:off x="7736629" y="1080964"/>
            <a:ext cx="2053390" cy="206717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921373" y="1468304"/>
            <a:ext cx="6448310" cy="2748314"/>
          </a:xfrm>
          <a:custGeom>
            <a:avLst/>
            <a:gdLst/>
            <a:ahLst/>
            <a:cxnLst/>
            <a:rect l="l" t="t" r="r" b="b"/>
            <a:pathLst>
              <a:path w="6448310" h="2748314">
                <a:moveTo>
                  <a:pt x="0" y="0"/>
                </a:moveTo>
                <a:lnTo>
                  <a:pt x="6448309" y="0"/>
                </a:lnTo>
                <a:lnTo>
                  <a:pt x="6448309" y="2748314"/>
                </a:lnTo>
                <a:lnTo>
                  <a:pt x="0" y="2748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13569" y="5937159"/>
            <a:ext cx="893143" cy="893143"/>
          </a:xfrm>
          <a:custGeom>
            <a:avLst/>
            <a:gdLst/>
            <a:ahLst/>
            <a:cxnLst/>
            <a:rect l="l" t="t" r="r" b="b"/>
            <a:pathLst>
              <a:path w="893143" h="893143">
                <a:moveTo>
                  <a:pt x="0" y="0"/>
                </a:moveTo>
                <a:lnTo>
                  <a:pt x="893144" y="0"/>
                </a:lnTo>
                <a:lnTo>
                  <a:pt x="893144" y="893143"/>
                </a:lnTo>
                <a:lnTo>
                  <a:pt x="0" y="893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12641" y="7784243"/>
            <a:ext cx="695001" cy="695001"/>
          </a:xfrm>
          <a:custGeom>
            <a:avLst/>
            <a:gdLst/>
            <a:ahLst/>
            <a:cxnLst/>
            <a:rect l="l" t="t" r="r" b="b"/>
            <a:pathLst>
              <a:path w="695001" h="695001">
                <a:moveTo>
                  <a:pt x="0" y="0"/>
                </a:moveTo>
                <a:lnTo>
                  <a:pt x="695000" y="0"/>
                </a:lnTo>
                <a:lnTo>
                  <a:pt x="695000" y="695001"/>
                </a:lnTo>
                <a:lnTo>
                  <a:pt x="0" y="6950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75484" y="6142548"/>
            <a:ext cx="4731443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+</a:t>
            </a:r>
            <a:r>
              <a:rPr lang="en-US" sz="2899" u="sng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9" tooltip="https://api.whatsapp.com/send/?phone=5511966420490&amp;text&amp;type=phone_number&amp;app_absent=0"/>
              </a:rPr>
              <a:t>55 11 96642 0490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5484" y="6941629"/>
            <a:ext cx="785031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u="sng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10" tooltip="mailto:institutoqueroser@institutoqueroser.org.br?subject=Fale%20com%20a%20gente!"/>
              </a:rPr>
              <a:t> institutoqueroser@institutoqueroser.org.br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67400" y="7864941"/>
            <a:ext cx="530211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u="sng" dirty="0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  <a:hlinkClick r:id="rId11" tooltip="https://www.institutoqueroser.org.br"/>
              </a:rPr>
              <a:t>www.institutoqueroser.org.br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87285" y="5076825"/>
            <a:ext cx="264934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 dirty="0">
                <a:solidFill>
                  <a:srgbClr val="0000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CONTATO: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74845" y="6639802"/>
            <a:ext cx="681464" cy="102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5"/>
              </a:lnSpc>
            </a:pPr>
            <a:r>
              <a:rPr lang="en-US" sz="598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@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05" b="-93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63736" y="-1016241"/>
            <a:ext cx="11531721" cy="10576529"/>
          </a:xfrm>
          <a:custGeom>
            <a:avLst/>
            <a:gdLst/>
            <a:ahLst/>
            <a:cxnLst/>
            <a:rect l="l" t="t" r="r" b="b"/>
            <a:pathLst>
              <a:path w="11531721" h="10576529">
                <a:moveTo>
                  <a:pt x="0" y="0"/>
                </a:moveTo>
                <a:lnTo>
                  <a:pt x="11531721" y="0"/>
                </a:lnTo>
                <a:lnTo>
                  <a:pt x="11531721" y="10576529"/>
                </a:lnTo>
                <a:lnTo>
                  <a:pt x="0" y="10576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15" b="-4515"/>
            </a:stretch>
          </a:blipFill>
        </p:spPr>
      </p:sp>
      <p:sp>
        <p:nvSpPr>
          <p:cNvPr id="4" name="Freeform 4"/>
          <p:cNvSpPr/>
          <p:nvPr/>
        </p:nvSpPr>
        <p:spPr>
          <a:xfrm rot="963238" flipH="1" flipV="1">
            <a:off x="-59965" y="2900810"/>
            <a:ext cx="20829074" cy="10689237"/>
          </a:xfrm>
          <a:custGeom>
            <a:avLst/>
            <a:gdLst/>
            <a:ahLst/>
            <a:cxnLst/>
            <a:rect l="l" t="t" r="r" b="b"/>
            <a:pathLst>
              <a:path w="20829074" h="10689237">
                <a:moveTo>
                  <a:pt x="20829074" y="10689237"/>
                </a:moveTo>
                <a:lnTo>
                  <a:pt x="0" y="10689237"/>
                </a:lnTo>
                <a:lnTo>
                  <a:pt x="0" y="0"/>
                </a:lnTo>
                <a:lnTo>
                  <a:pt x="20829074" y="0"/>
                </a:lnTo>
                <a:lnTo>
                  <a:pt x="20829074" y="10689237"/>
                </a:lnTo>
                <a:close/>
              </a:path>
            </a:pathLst>
          </a:custGeom>
          <a:blipFill>
            <a:blip r:embed="rId6"/>
            <a:stretch>
              <a:fillRect l="-28375" t="-9783" r="-188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91060" y="7035250"/>
            <a:ext cx="2562891" cy="2639682"/>
          </a:xfrm>
          <a:custGeom>
            <a:avLst/>
            <a:gdLst/>
            <a:ahLst/>
            <a:cxnLst/>
            <a:rect l="l" t="t" r="r" b="b"/>
            <a:pathLst>
              <a:path w="2562891" h="2639682">
                <a:moveTo>
                  <a:pt x="0" y="0"/>
                </a:moveTo>
                <a:lnTo>
                  <a:pt x="2562891" y="0"/>
                </a:lnTo>
                <a:lnTo>
                  <a:pt x="2562891" y="2639682"/>
                </a:lnTo>
                <a:lnTo>
                  <a:pt x="0" y="2639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17957" y="7217589"/>
            <a:ext cx="2166248" cy="2166248"/>
          </a:xfrm>
          <a:custGeom>
            <a:avLst/>
            <a:gdLst/>
            <a:ahLst/>
            <a:cxnLst/>
            <a:rect l="l" t="t" r="r" b="b"/>
            <a:pathLst>
              <a:path w="2166248" h="2166248">
                <a:moveTo>
                  <a:pt x="0" y="0"/>
                </a:moveTo>
                <a:lnTo>
                  <a:pt x="2166248" y="0"/>
                </a:lnTo>
                <a:lnTo>
                  <a:pt x="2166248" y="2166247"/>
                </a:lnTo>
                <a:lnTo>
                  <a:pt x="0" y="2166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6589" y="6958187"/>
            <a:ext cx="2754821" cy="2837362"/>
          </a:xfrm>
          <a:custGeom>
            <a:avLst/>
            <a:gdLst/>
            <a:ahLst/>
            <a:cxnLst/>
            <a:rect l="l" t="t" r="r" b="b"/>
            <a:pathLst>
              <a:path w="2754821" h="2837362">
                <a:moveTo>
                  <a:pt x="0" y="0"/>
                </a:moveTo>
                <a:lnTo>
                  <a:pt x="2754820" y="0"/>
                </a:lnTo>
                <a:lnTo>
                  <a:pt x="2754820" y="2837362"/>
                </a:lnTo>
                <a:lnTo>
                  <a:pt x="0" y="2837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36201" y="7145735"/>
            <a:ext cx="2399662" cy="2399662"/>
          </a:xfrm>
          <a:custGeom>
            <a:avLst/>
            <a:gdLst/>
            <a:ahLst/>
            <a:cxnLst/>
            <a:rect l="l" t="t" r="r" b="b"/>
            <a:pathLst>
              <a:path w="2399662" h="2399662">
                <a:moveTo>
                  <a:pt x="0" y="0"/>
                </a:moveTo>
                <a:lnTo>
                  <a:pt x="2399662" y="0"/>
                </a:lnTo>
                <a:lnTo>
                  <a:pt x="2399662" y="2399661"/>
                </a:lnTo>
                <a:lnTo>
                  <a:pt x="0" y="2399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alphaModFix amt="93000"/>
          </a:blip>
          <a:srcRect l="18753" t="21626" r="18481" b="22022"/>
          <a:stretch>
            <a:fillRect/>
          </a:stretch>
        </p:blipFill>
        <p:spPr>
          <a:xfrm>
            <a:off x="12919595" y="6338498"/>
            <a:ext cx="4126337" cy="3704701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9073126" y="7035250"/>
            <a:ext cx="2562891" cy="2639682"/>
          </a:xfrm>
          <a:custGeom>
            <a:avLst/>
            <a:gdLst/>
            <a:ahLst/>
            <a:cxnLst/>
            <a:rect l="l" t="t" r="r" b="b"/>
            <a:pathLst>
              <a:path w="2562891" h="2639682">
                <a:moveTo>
                  <a:pt x="0" y="0"/>
                </a:moveTo>
                <a:lnTo>
                  <a:pt x="2562892" y="0"/>
                </a:lnTo>
                <a:lnTo>
                  <a:pt x="2562892" y="2639682"/>
                </a:lnTo>
                <a:lnTo>
                  <a:pt x="0" y="2639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77841" y="7217589"/>
            <a:ext cx="2166248" cy="2166248"/>
          </a:xfrm>
          <a:custGeom>
            <a:avLst/>
            <a:gdLst/>
            <a:ahLst/>
            <a:cxnLst/>
            <a:rect l="l" t="t" r="r" b="b"/>
            <a:pathLst>
              <a:path w="2166248" h="2166248">
                <a:moveTo>
                  <a:pt x="0" y="0"/>
                </a:moveTo>
                <a:lnTo>
                  <a:pt x="2166247" y="0"/>
                </a:lnTo>
                <a:lnTo>
                  <a:pt x="2166247" y="2166247"/>
                </a:lnTo>
                <a:lnTo>
                  <a:pt x="0" y="2166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36083" y="7835727"/>
            <a:ext cx="2166248" cy="75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esporte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47617" y="7977965"/>
            <a:ext cx="2576830" cy="74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</a:pPr>
            <a:r>
              <a:rPr lang="en-US" sz="434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educação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31337" y="7507680"/>
            <a:ext cx="564448" cy="133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1"/>
              </a:lnSpc>
            </a:pPr>
            <a:r>
              <a:rPr lang="en-US" sz="778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09463" y="7348679"/>
            <a:ext cx="66689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14936" y="7457315"/>
            <a:ext cx="3044540" cy="158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828">
                <a:solidFill>
                  <a:srgbClr val="1D1815"/>
                </a:solidFill>
                <a:latin typeface="Chewy"/>
                <a:ea typeface="Chewy"/>
                <a:cs typeface="Chewy"/>
                <a:sym typeface="Chewy"/>
              </a:rPr>
              <a:t>futuro</a:t>
            </a:r>
          </a:p>
          <a:p>
            <a:pPr algn="ctr">
              <a:lnSpc>
                <a:spcPts val="6119"/>
              </a:lnSpc>
            </a:pPr>
            <a:r>
              <a:rPr lang="en-US" sz="5828">
                <a:solidFill>
                  <a:srgbClr val="1D1815"/>
                </a:solidFill>
                <a:latin typeface="Chewy"/>
                <a:ea typeface="Chewy"/>
                <a:cs typeface="Chewy"/>
                <a:sym typeface="Chewy"/>
              </a:rPr>
              <a:t>melhor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56223" y="721996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D1815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18149" y="7835727"/>
            <a:ext cx="2166248" cy="75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cultura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68276" y="7474888"/>
            <a:ext cx="564448" cy="133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1"/>
              </a:lnSpc>
            </a:pPr>
            <a:r>
              <a:rPr lang="en-US" sz="778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202" r="-1451" b="-18602"/>
            </a:stretch>
          </a:blipFill>
        </p:spPr>
      </p:sp>
      <p:sp>
        <p:nvSpPr>
          <p:cNvPr id="3" name="Freeform 3"/>
          <p:cNvSpPr/>
          <p:nvPr/>
        </p:nvSpPr>
        <p:spPr>
          <a:xfrm rot="837038">
            <a:off x="-612474" y="3141354"/>
            <a:ext cx="20829074" cy="10689237"/>
          </a:xfrm>
          <a:custGeom>
            <a:avLst/>
            <a:gdLst/>
            <a:ahLst/>
            <a:cxnLst/>
            <a:rect l="l" t="t" r="r" b="b"/>
            <a:pathLst>
              <a:path w="20829074" h="10689237">
                <a:moveTo>
                  <a:pt x="0" y="0"/>
                </a:moveTo>
                <a:lnTo>
                  <a:pt x="20829074" y="0"/>
                </a:lnTo>
                <a:lnTo>
                  <a:pt x="20829074" y="10689237"/>
                </a:lnTo>
                <a:lnTo>
                  <a:pt x="0" y="10689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375" t="-9783" r="-18801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93000"/>
          </a:blip>
          <a:srcRect l="18753" t="21626" r="18481" b="22022"/>
          <a:stretch>
            <a:fillRect/>
          </a:stretch>
        </p:blipFill>
        <p:spPr>
          <a:xfrm>
            <a:off x="1217375" y="6636578"/>
            <a:ext cx="3450340" cy="30977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79040" y="7161212"/>
            <a:ext cx="10646046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b="1">
                <a:solidFill>
                  <a:srgbClr val="545454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O</a:t>
            </a:r>
            <a:r>
              <a:rPr lang="en-US" sz="5299" b="1">
                <a:solidFill>
                  <a:srgbClr val="F392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sol nasce </a:t>
            </a:r>
            <a:r>
              <a:rPr lang="en-US" sz="5299" b="1">
                <a:solidFill>
                  <a:srgbClr val="545454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e</a:t>
            </a:r>
            <a:r>
              <a:rPr lang="en-US" sz="5299" b="1">
                <a:solidFill>
                  <a:srgbClr val="F392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</a:t>
            </a:r>
            <a:r>
              <a:rPr lang="en-US" sz="5299" b="1">
                <a:solidFill>
                  <a:srgbClr val="FFE2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brilha</a:t>
            </a:r>
            <a:r>
              <a:rPr lang="en-US" sz="5299" b="1">
                <a:solidFill>
                  <a:srgbClr val="933977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</a:t>
            </a:r>
            <a:r>
              <a:rPr lang="en-US" sz="5299" b="1">
                <a:solidFill>
                  <a:srgbClr val="545454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pra você,</a:t>
            </a:r>
          </a:p>
          <a:p>
            <a:pPr algn="l">
              <a:lnSpc>
                <a:spcPts val="8259"/>
              </a:lnSpc>
            </a:pPr>
            <a:r>
              <a:rPr lang="en-US" sz="5899" b="1">
                <a:solidFill>
                  <a:srgbClr val="545454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todos os dias!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92534" y="8932546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10423"/>
          </a:xfrm>
          <a:custGeom>
            <a:avLst/>
            <a:gdLst/>
            <a:ahLst/>
            <a:cxnLst/>
            <a:rect l="l" t="t" r="r" b="b"/>
            <a:pathLst>
              <a:path w="18288000" h="11010423">
                <a:moveTo>
                  <a:pt x="0" y="0"/>
                </a:moveTo>
                <a:lnTo>
                  <a:pt x="18288000" y="0"/>
                </a:lnTo>
                <a:lnTo>
                  <a:pt x="18288000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230" r="-86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5483" y="4190864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1" y="0"/>
                </a:lnTo>
                <a:lnTo>
                  <a:pt x="1905271" y="1905272"/>
                </a:lnTo>
                <a:lnTo>
                  <a:pt x="0" y="190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40754" y="4675829"/>
            <a:ext cx="9250441" cy="83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Instituto Quero Ser é: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4377" y="0"/>
            <a:ext cx="18711712" cy="10806998"/>
          </a:xfrm>
          <a:custGeom>
            <a:avLst/>
            <a:gdLst/>
            <a:ahLst/>
            <a:cxnLst/>
            <a:rect l="l" t="t" r="r" b="b"/>
            <a:pathLst>
              <a:path w="18711712" h="10806998">
                <a:moveTo>
                  <a:pt x="0" y="0"/>
                </a:moveTo>
                <a:lnTo>
                  <a:pt x="18711711" y="0"/>
                </a:lnTo>
                <a:lnTo>
                  <a:pt x="18711711" y="10806998"/>
                </a:lnTo>
                <a:lnTo>
                  <a:pt x="0" y="1080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6578" r="-55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62123" y="253054"/>
            <a:ext cx="2111473" cy="2252633"/>
          </a:xfrm>
          <a:custGeom>
            <a:avLst/>
            <a:gdLst/>
            <a:ahLst/>
            <a:cxnLst/>
            <a:rect l="l" t="t" r="r" b="b"/>
            <a:pathLst>
              <a:path w="2111473" h="2252633">
                <a:moveTo>
                  <a:pt x="0" y="0"/>
                </a:moveTo>
                <a:lnTo>
                  <a:pt x="2111473" y="0"/>
                </a:lnTo>
                <a:lnTo>
                  <a:pt x="2111473" y="2252633"/>
                </a:lnTo>
                <a:lnTo>
                  <a:pt x="0" y="2252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2" r="-3342"/>
            </a:stretch>
          </a:blipFill>
        </p:spPr>
      </p:sp>
      <p:sp>
        <p:nvSpPr>
          <p:cNvPr id="4" name="Freeform 4"/>
          <p:cNvSpPr/>
          <p:nvPr/>
        </p:nvSpPr>
        <p:spPr>
          <a:xfrm rot="-9106320">
            <a:off x="1541455" y="7344052"/>
            <a:ext cx="3396041" cy="1104684"/>
          </a:xfrm>
          <a:custGeom>
            <a:avLst/>
            <a:gdLst/>
            <a:ahLst/>
            <a:cxnLst/>
            <a:rect l="l" t="t" r="r" b="b"/>
            <a:pathLst>
              <a:path w="3396041" h="1104684">
                <a:moveTo>
                  <a:pt x="0" y="0"/>
                </a:moveTo>
                <a:lnTo>
                  <a:pt x="3396041" y="0"/>
                </a:lnTo>
                <a:lnTo>
                  <a:pt x="3396041" y="1104684"/>
                </a:lnTo>
                <a:lnTo>
                  <a:pt x="0" y="1104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92045">
            <a:off x="10861664" y="5404503"/>
            <a:ext cx="2416638" cy="820629"/>
          </a:xfrm>
          <a:custGeom>
            <a:avLst/>
            <a:gdLst/>
            <a:ahLst/>
            <a:cxnLst/>
            <a:rect l="l" t="t" r="r" b="b"/>
            <a:pathLst>
              <a:path w="2416638" h="820629">
                <a:moveTo>
                  <a:pt x="0" y="0"/>
                </a:moveTo>
                <a:lnTo>
                  <a:pt x="2416638" y="0"/>
                </a:lnTo>
                <a:lnTo>
                  <a:pt x="2416638" y="820629"/>
                </a:lnTo>
                <a:lnTo>
                  <a:pt x="0" y="820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60" r="-842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100000">
            <a:off x="13312970" y="6356697"/>
            <a:ext cx="1536568" cy="499824"/>
          </a:xfrm>
          <a:custGeom>
            <a:avLst/>
            <a:gdLst/>
            <a:ahLst/>
            <a:cxnLst/>
            <a:rect l="l" t="t" r="r" b="b"/>
            <a:pathLst>
              <a:path w="1536568" h="499824">
                <a:moveTo>
                  <a:pt x="0" y="0"/>
                </a:moveTo>
                <a:lnTo>
                  <a:pt x="1536568" y="0"/>
                </a:lnTo>
                <a:lnTo>
                  <a:pt x="1536568" y="499824"/>
                </a:lnTo>
                <a:lnTo>
                  <a:pt x="0" y="499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60" r="-3860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734553" y="6365715"/>
            <a:ext cx="2458072" cy="2330108"/>
          </a:xfrm>
          <a:custGeom>
            <a:avLst/>
            <a:gdLst/>
            <a:ahLst/>
            <a:cxnLst/>
            <a:rect l="l" t="t" r="r" b="b"/>
            <a:pathLst>
              <a:path w="2458072" h="2330108">
                <a:moveTo>
                  <a:pt x="0" y="0"/>
                </a:moveTo>
                <a:lnTo>
                  <a:pt x="2458072" y="0"/>
                </a:lnTo>
                <a:lnTo>
                  <a:pt x="2458072" y="2330108"/>
                </a:lnTo>
                <a:lnTo>
                  <a:pt x="0" y="2330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224" b="-422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038574" y="4629899"/>
            <a:ext cx="3332549" cy="3759238"/>
            <a:chOff x="0" y="0"/>
            <a:chExt cx="4443399" cy="50123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3399" cy="5012318"/>
            </a:xfrm>
            <a:custGeom>
              <a:avLst/>
              <a:gdLst/>
              <a:ahLst/>
              <a:cxnLst/>
              <a:rect l="l" t="t" r="r" b="b"/>
              <a:pathLst>
                <a:path w="4443399" h="5012318">
                  <a:moveTo>
                    <a:pt x="0" y="0"/>
                  </a:moveTo>
                  <a:lnTo>
                    <a:pt x="4443399" y="0"/>
                  </a:lnTo>
                  <a:lnTo>
                    <a:pt x="4443399" y="5012318"/>
                  </a:lnTo>
                  <a:lnTo>
                    <a:pt x="0" y="5012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023" r="-7023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322307" y="1183414"/>
              <a:ext cx="3964185" cy="251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l">
                <a:lnSpc>
                  <a:spcPts val="3863"/>
                </a:lnSpc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 Avenir Next Arabic"/>
                  <a:ea typeface=" Avenir Next Arabic"/>
                  <a:cs typeface=" Avenir Next Arabic"/>
                  <a:sym typeface=" Avenir Next Arabic"/>
                </a:rPr>
                <a:t>educação</a:t>
              </a:r>
            </a:p>
            <a:p>
              <a:pPr marL="518158" lvl="1" indent="-259079" algn="l">
                <a:lnSpc>
                  <a:spcPts val="3863"/>
                </a:lnSpc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 Avenir Next Arabic"/>
                  <a:ea typeface=" Avenir Next Arabic"/>
                  <a:cs typeface=" Avenir Next Arabic"/>
                  <a:sym typeface=" Avenir Next Arabic"/>
                </a:rPr>
                <a:t>esportes</a:t>
              </a:r>
            </a:p>
            <a:p>
              <a:pPr marL="518158" lvl="1" indent="-259079" algn="l">
                <a:lnSpc>
                  <a:spcPts val="3863"/>
                </a:lnSpc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 Avenir Next Arabic"/>
                  <a:ea typeface=" Avenir Next Arabic"/>
                  <a:cs typeface=" Avenir Next Arabic"/>
                  <a:sym typeface=" Avenir Next Arabic"/>
                </a:rPr>
                <a:t>cultura e </a:t>
              </a:r>
            </a:p>
            <a:p>
              <a:pPr marL="518158" lvl="1" indent="-259079" algn="l">
                <a:lnSpc>
                  <a:spcPts val="3863"/>
                </a:lnSpc>
                <a:buFont typeface="Arial"/>
                <a:buChar char="•"/>
              </a:pPr>
              <a:r>
                <a:rPr lang="en-US" sz="2399">
                  <a:solidFill>
                    <a:srgbClr val="000000"/>
                  </a:solidFill>
                  <a:latin typeface=" Avenir Next Arabic"/>
                  <a:ea typeface=" Avenir Next Arabic"/>
                  <a:cs typeface=" Avenir Next Arabic"/>
                  <a:sym typeface=" Avenir Next Arabic"/>
                </a:rPr>
                <a:t>assistência social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97150" y="3552313"/>
            <a:ext cx="4169202" cy="239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863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OSCIP*</a:t>
            </a:r>
            <a:r>
              <a:rPr lang="en-US" sz="23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;</a:t>
            </a:r>
          </a:p>
          <a:p>
            <a:pPr marL="518158" lvl="1" indent="-259079" algn="l">
              <a:lnSpc>
                <a:spcPts val="3863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Sem fins lucrativos;</a:t>
            </a:r>
          </a:p>
          <a:p>
            <a:pPr marL="518158" lvl="1" indent="-259079" algn="l">
              <a:lnSpc>
                <a:spcPts val="3863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Formada por pessoas  que exercem suas responsabilidades sociais;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751336" y="6244294"/>
            <a:ext cx="3011013" cy="3034179"/>
            <a:chOff x="0" y="0"/>
            <a:chExt cx="4014684" cy="40455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14684" cy="4045572"/>
            </a:xfrm>
            <a:custGeom>
              <a:avLst/>
              <a:gdLst/>
              <a:ahLst/>
              <a:cxnLst/>
              <a:rect l="l" t="t" r="r" b="b"/>
              <a:pathLst>
                <a:path w="4014684" h="4045572">
                  <a:moveTo>
                    <a:pt x="0" y="0"/>
                  </a:moveTo>
                  <a:lnTo>
                    <a:pt x="4014684" y="0"/>
                  </a:lnTo>
                  <a:lnTo>
                    <a:pt x="4014684" y="4045572"/>
                  </a:lnTo>
                  <a:lnTo>
                    <a:pt x="0" y="4045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34" r="-334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498884" y="1165116"/>
              <a:ext cx="3075676" cy="187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3"/>
                </a:lnSpc>
              </a:pPr>
              <a:r>
                <a:rPr lang="en-US" sz="2399">
                  <a:solidFill>
                    <a:srgbClr val="000000"/>
                  </a:solidFill>
                  <a:latin typeface=" Avenir Next Arabic"/>
                  <a:ea typeface=" Avenir Next Arabic"/>
                  <a:cs typeface=" Avenir Next Arabic"/>
                  <a:sym typeface=" Avenir Next Arabic"/>
                </a:rPr>
                <a:t>e também por profissionais das áreas de: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57697" y="1798153"/>
            <a:ext cx="2950476" cy="2945555"/>
            <a:chOff x="0" y="0"/>
            <a:chExt cx="3933967" cy="39274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33967" cy="3927407"/>
            </a:xfrm>
            <a:custGeom>
              <a:avLst/>
              <a:gdLst/>
              <a:ahLst/>
              <a:cxnLst/>
              <a:rect l="l" t="t" r="r" b="b"/>
              <a:pathLst>
                <a:path w="3933967" h="3927407">
                  <a:moveTo>
                    <a:pt x="0" y="0"/>
                  </a:moveTo>
                  <a:lnTo>
                    <a:pt x="3933967" y="0"/>
                  </a:lnTo>
                  <a:lnTo>
                    <a:pt x="3933967" y="3927407"/>
                  </a:lnTo>
                  <a:lnTo>
                    <a:pt x="0" y="3927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584" b="-1584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78854" y="968476"/>
              <a:ext cx="3176260" cy="1871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4"/>
                </a:lnSpc>
              </a:pPr>
              <a:r>
                <a:rPr lang="en-US" sz="2400">
                  <a:solidFill>
                    <a:srgbClr val="000000"/>
                  </a:solidFill>
                  <a:latin typeface=" Avenir Next Arabic"/>
                  <a:ea typeface=" Avenir Next Arabic"/>
                  <a:cs typeface=" Avenir Next Arabic"/>
                  <a:sym typeface=" Avenir Next Arabic"/>
                </a:rPr>
                <a:t>que atendem crianças e adolescentes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-5400000">
            <a:off x="14057961" y="3191906"/>
            <a:ext cx="2005648" cy="3316373"/>
          </a:xfrm>
          <a:custGeom>
            <a:avLst/>
            <a:gdLst/>
            <a:ahLst/>
            <a:cxnLst/>
            <a:rect l="l" t="t" r="r" b="b"/>
            <a:pathLst>
              <a:path w="2005648" h="3316373">
                <a:moveTo>
                  <a:pt x="0" y="0"/>
                </a:moveTo>
                <a:lnTo>
                  <a:pt x="2005648" y="0"/>
                </a:lnTo>
                <a:lnTo>
                  <a:pt x="2005648" y="3316374"/>
                </a:lnTo>
                <a:lnTo>
                  <a:pt x="0" y="3316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013" t="-1710" r="-13438" b="-1710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203711" y="4633041"/>
            <a:ext cx="3714149" cy="4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399" b="1">
                <a:solidFill>
                  <a:srgbClr val="0000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GRATUITAMENTE!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160296"/>
            <a:ext cx="12966523" cy="105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4"/>
              </a:lnSpc>
            </a:pPr>
            <a:r>
              <a:rPr lang="en-US" sz="549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                                              é:</a:t>
            </a:r>
          </a:p>
        </p:txBody>
      </p:sp>
      <p:sp>
        <p:nvSpPr>
          <p:cNvPr id="21" name="Freeform 21"/>
          <p:cNvSpPr/>
          <p:nvPr/>
        </p:nvSpPr>
        <p:spPr>
          <a:xfrm>
            <a:off x="1768167" y="1291333"/>
            <a:ext cx="7734449" cy="735927"/>
          </a:xfrm>
          <a:custGeom>
            <a:avLst/>
            <a:gdLst/>
            <a:ahLst/>
            <a:cxnLst/>
            <a:rect l="l" t="t" r="r" b="b"/>
            <a:pathLst>
              <a:path w="7734449" h="735927">
                <a:moveTo>
                  <a:pt x="0" y="0"/>
                </a:moveTo>
                <a:lnTo>
                  <a:pt x="7734449" y="0"/>
                </a:lnTo>
                <a:lnTo>
                  <a:pt x="7734449" y="735927"/>
                </a:lnTo>
                <a:lnTo>
                  <a:pt x="0" y="7359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006493">
            <a:off x="6529075" y="4595868"/>
            <a:ext cx="1410435" cy="2177400"/>
          </a:xfrm>
          <a:custGeom>
            <a:avLst/>
            <a:gdLst/>
            <a:ahLst/>
            <a:cxnLst/>
            <a:rect l="l" t="t" r="r" b="b"/>
            <a:pathLst>
              <a:path w="1410435" h="2177400">
                <a:moveTo>
                  <a:pt x="0" y="0"/>
                </a:moveTo>
                <a:lnTo>
                  <a:pt x="1410435" y="0"/>
                </a:lnTo>
                <a:lnTo>
                  <a:pt x="1410435" y="2177400"/>
                </a:lnTo>
                <a:lnTo>
                  <a:pt x="0" y="217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366296">
            <a:off x="13290006" y="1856268"/>
            <a:ext cx="1410435" cy="2177400"/>
          </a:xfrm>
          <a:custGeom>
            <a:avLst/>
            <a:gdLst/>
            <a:ahLst/>
            <a:cxnLst/>
            <a:rect l="l" t="t" r="r" b="b"/>
            <a:pathLst>
              <a:path w="1410435" h="2177400">
                <a:moveTo>
                  <a:pt x="0" y="0"/>
                </a:moveTo>
                <a:lnTo>
                  <a:pt x="1410435" y="0"/>
                </a:lnTo>
                <a:lnTo>
                  <a:pt x="1410435" y="2177401"/>
                </a:lnTo>
                <a:lnTo>
                  <a:pt x="0" y="21774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>
            <a:off x="13878587" y="3702010"/>
            <a:ext cx="2364397" cy="2413369"/>
          </a:xfrm>
          <a:custGeom>
            <a:avLst/>
            <a:gdLst/>
            <a:ahLst/>
            <a:cxnLst/>
            <a:rect l="l" t="t" r="r" b="b"/>
            <a:pathLst>
              <a:path w="2364397" h="2413369">
                <a:moveTo>
                  <a:pt x="0" y="0"/>
                </a:moveTo>
                <a:lnTo>
                  <a:pt x="2364397" y="0"/>
                </a:lnTo>
                <a:lnTo>
                  <a:pt x="2364397" y="2413369"/>
                </a:lnTo>
                <a:lnTo>
                  <a:pt x="0" y="24133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74" b="-16774"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4210361" y="3344306"/>
            <a:ext cx="2005648" cy="3316373"/>
          </a:xfrm>
          <a:custGeom>
            <a:avLst/>
            <a:gdLst/>
            <a:ahLst/>
            <a:cxnLst/>
            <a:rect l="l" t="t" r="r" b="b"/>
            <a:pathLst>
              <a:path w="2005648" h="3316373">
                <a:moveTo>
                  <a:pt x="0" y="0"/>
                </a:moveTo>
                <a:lnTo>
                  <a:pt x="2005648" y="0"/>
                </a:lnTo>
                <a:lnTo>
                  <a:pt x="2005648" y="3316374"/>
                </a:lnTo>
                <a:lnTo>
                  <a:pt x="0" y="3316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013" t="-1710" r="-13438" b="-1710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7635" y="2324425"/>
            <a:ext cx="4686332" cy="4817725"/>
          </a:xfrm>
          <a:custGeom>
            <a:avLst/>
            <a:gdLst/>
            <a:ahLst/>
            <a:cxnLst/>
            <a:rect l="l" t="t" r="r" b="b"/>
            <a:pathLst>
              <a:path w="4686332" h="4817725">
                <a:moveTo>
                  <a:pt x="0" y="0"/>
                </a:moveTo>
                <a:lnTo>
                  <a:pt x="4686332" y="0"/>
                </a:lnTo>
                <a:lnTo>
                  <a:pt x="4686332" y="4817724"/>
                </a:lnTo>
                <a:lnTo>
                  <a:pt x="0" y="4817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899840" y="7094524"/>
            <a:ext cx="212749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em </a:t>
            </a:r>
            <a:r>
              <a:rPr lang="en-US" sz="2399" b="1">
                <a:solidFill>
                  <a:srgbClr val="000000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São Roque e região!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92337" y="9535648"/>
            <a:ext cx="621251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69655E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* </a:t>
            </a:r>
            <a:r>
              <a:rPr lang="en-US" sz="1800" b="1">
                <a:solidFill>
                  <a:srgbClr val="69655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O</a:t>
            </a:r>
            <a:r>
              <a:rPr lang="en-US" sz="1800">
                <a:solidFill>
                  <a:srgbClr val="69655E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rganizações da </a:t>
            </a:r>
            <a:r>
              <a:rPr lang="en-US" sz="1800" b="1">
                <a:solidFill>
                  <a:srgbClr val="69655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S</a:t>
            </a:r>
            <a:r>
              <a:rPr lang="en-US" sz="1800">
                <a:solidFill>
                  <a:srgbClr val="69655E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ociedade </a:t>
            </a:r>
            <a:r>
              <a:rPr lang="en-US" sz="1800" b="1">
                <a:solidFill>
                  <a:srgbClr val="69655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C</a:t>
            </a:r>
            <a:r>
              <a:rPr lang="en-US" sz="1800">
                <a:solidFill>
                  <a:srgbClr val="69655E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ivil de</a:t>
            </a:r>
            <a:r>
              <a:rPr lang="en-US" sz="1800" b="1">
                <a:solidFill>
                  <a:srgbClr val="69655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I</a:t>
            </a:r>
            <a:r>
              <a:rPr lang="en-US" sz="1800">
                <a:solidFill>
                  <a:srgbClr val="69655E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nteresse</a:t>
            </a:r>
            <a:r>
              <a:rPr lang="en-US" sz="1800" b="1">
                <a:solidFill>
                  <a:srgbClr val="69655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 P</a:t>
            </a:r>
            <a:r>
              <a:rPr lang="en-US" sz="1800">
                <a:solidFill>
                  <a:srgbClr val="69655E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úblico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92534" y="8932546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10423"/>
          </a:xfrm>
          <a:custGeom>
            <a:avLst/>
            <a:gdLst/>
            <a:ahLst/>
            <a:cxnLst/>
            <a:rect l="l" t="t" r="r" b="b"/>
            <a:pathLst>
              <a:path w="18288000" h="11010423">
                <a:moveTo>
                  <a:pt x="0" y="0"/>
                </a:moveTo>
                <a:lnTo>
                  <a:pt x="18288000" y="0"/>
                </a:lnTo>
                <a:lnTo>
                  <a:pt x="18288000" y="11010423"/>
                </a:lnTo>
                <a:lnTo>
                  <a:pt x="0" y="1101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-8230" r="-86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5483" y="4190864"/>
            <a:ext cx="1905271" cy="1905271"/>
          </a:xfrm>
          <a:custGeom>
            <a:avLst/>
            <a:gdLst/>
            <a:ahLst/>
            <a:cxnLst/>
            <a:rect l="l" t="t" r="r" b="b"/>
            <a:pathLst>
              <a:path w="1905271" h="1905271">
                <a:moveTo>
                  <a:pt x="0" y="0"/>
                </a:moveTo>
                <a:lnTo>
                  <a:pt x="1905271" y="0"/>
                </a:lnTo>
                <a:lnTo>
                  <a:pt x="1905271" y="1905272"/>
                </a:lnTo>
                <a:lnTo>
                  <a:pt x="0" y="190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27332" y="4675829"/>
            <a:ext cx="9250441" cy="83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Linha do tempo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8899350" y="4851223"/>
            <a:ext cx="2286048" cy="2607618"/>
          </a:xfrm>
          <a:custGeom>
            <a:avLst/>
            <a:gdLst/>
            <a:ahLst/>
            <a:cxnLst/>
            <a:rect l="l" t="t" r="r" b="b"/>
            <a:pathLst>
              <a:path w="2286048" h="2607618">
                <a:moveTo>
                  <a:pt x="0" y="0"/>
                </a:moveTo>
                <a:lnTo>
                  <a:pt x="2286047" y="0"/>
                </a:lnTo>
                <a:lnTo>
                  <a:pt x="2286047" y="2607617"/>
                </a:lnTo>
                <a:lnTo>
                  <a:pt x="0" y="260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" t="-9860" b="-98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21851" y="4524230"/>
            <a:ext cx="111442" cy="108585"/>
            <a:chOff x="0" y="0"/>
            <a:chExt cx="148590" cy="144780"/>
          </a:xfrm>
        </p:grpSpPr>
        <p:sp>
          <p:nvSpPr>
            <p:cNvPr id="4" name="Freeform 4"/>
            <p:cNvSpPr/>
            <p:nvPr/>
          </p:nvSpPr>
          <p:spPr>
            <a:xfrm>
              <a:off x="46990" y="45720"/>
              <a:ext cx="49530" cy="52070"/>
            </a:xfrm>
            <a:custGeom>
              <a:avLst/>
              <a:gdLst/>
              <a:ahLst/>
              <a:cxnLst/>
              <a:rect l="l" t="t" r="r" b="b"/>
              <a:pathLst>
                <a:path w="49530" h="52070">
                  <a:moveTo>
                    <a:pt x="49530" y="17780"/>
                  </a:moveTo>
                  <a:cubicBezTo>
                    <a:pt x="27940" y="52070"/>
                    <a:pt x="8890" y="45720"/>
                    <a:pt x="381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6510" y="0"/>
                    <a:pt x="43180" y="7620"/>
                    <a:pt x="4318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AutoShape 5"/>
          <p:cNvSpPr/>
          <p:nvPr/>
        </p:nvSpPr>
        <p:spPr>
          <a:xfrm flipV="1">
            <a:off x="2010279" y="3798897"/>
            <a:ext cx="13223405" cy="16135"/>
          </a:xfrm>
          <a:prstGeom prst="line">
            <a:avLst/>
          </a:prstGeom>
          <a:ln w="38100" cap="flat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824338" y="3313710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31542" y="3313710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5565703" y="4603718"/>
            <a:ext cx="1629312" cy="2607618"/>
          </a:xfrm>
          <a:custGeom>
            <a:avLst/>
            <a:gdLst/>
            <a:ahLst/>
            <a:cxnLst/>
            <a:rect l="l" t="t" r="r" b="b"/>
            <a:pathLst>
              <a:path w="1629312" h="2607618">
                <a:moveTo>
                  <a:pt x="0" y="0"/>
                </a:moveTo>
                <a:lnTo>
                  <a:pt x="1629312" y="0"/>
                </a:lnTo>
                <a:lnTo>
                  <a:pt x="1629312" y="2607617"/>
                </a:lnTo>
                <a:lnTo>
                  <a:pt x="0" y="260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8" r="-1584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11673" y="3313710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305711" y="5250926"/>
            <a:ext cx="2953937" cy="2607618"/>
          </a:xfrm>
          <a:custGeom>
            <a:avLst/>
            <a:gdLst/>
            <a:ahLst/>
            <a:cxnLst/>
            <a:rect l="l" t="t" r="r" b="b"/>
            <a:pathLst>
              <a:path w="2953937" h="2607618">
                <a:moveTo>
                  <a:pt x="0" y="0"/>
                </a:moveTo>
                <a:lnTo>
                  <a:pt x="2953937" y="0"/>
                </a:lnTo>
                <a:lnTo>
                  <a:pt x="2953937" y="2607618"/>
                </a:lnTo>
                <a:lnTo>
                  <a:pt x="0" y="2607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09" b="-2720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12859" y="3313710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425331" y="6341999"/>
            <a:ext cx="4475968" cy="261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710" lvl="1" indent="-229855" algn="l">
              <a:lnSpc>
                <a:spcPts val="2980"/>
              </a:lnSpc>
              <a:buFont typeface="Arial"/>
              <a:buChar char="•"/>
            </a:pPr>
            <a:r>
              <a:rPr lang="en-US" sz="212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Contratação de professor</a:t>
            </a:r>
          </a:p>
          <a:p>
            <a:pPr marL="459710" lvl="1" indent="-229855" algn="l">
              <a:lnSpc>
                <a:spcPts val="2980"/>
              </a:lnSpc>
              <a:buFont typeface="Arial"/>
              <a:buChar char="•"/>
            </a:pPr>
            <a:r>
              <a:rPr lang="en-US" sz="212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Contato com Sebrae</a:t>
            </a:r>
          </a:p>
          <a:p>
            <a:pPr marL="459710" lvl="1" indent="-229855" algn="l">
              <a:lnSpc>
                <a:spcPts val="2980"/>
              </a:lnSpc>
              <a:buFont typeface="Arial"/>
              <a:buChar char="•"/>
            </a:pPr>
            <a:r>
              <a:rPr lang="en-US" sz="212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Outros cursos Profissionalizantes</a:t>
            </a:r>
          </a:p>
          <a:p>
            <a:pPr marL="459710" lvl="1" indent="-229855" algn="l">
              <a:lnSpc>
                <a:spcPts val="2980"/>
              </a:lnSpc>
              <a:buFont typeface="Arial"/>
              <a:buChar char="•"/>
            </a:pPr>
            <a:r>
              <a:rPr lang="en-US" sz="212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Parceiros para projetos culturais</a:t>
            </a:r>
          </a:p>
          <a:p>
            <a:pPr algn="l">
              <a:lnSpc>
                <a:spcPts val="2980"/>
              </a:lnSpc>
            </a:pPr>
            <a:r>
              <a:rPr lang="en-US" sz="212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       e cursos profissionalizantes</a:t>
            </a:r>
          </a:p>
          <a:p>
            <a:pPr marL="459710" lvl="1" indent="-229855" algn="l">
              <a:lnSpc>
                <a:spcPts val="2980"/>
              </a:lnSpc>
              <a:buFont typeface="Arial"/>
              <a:buChar char="•"/>
            </a:pPr>
            <a:r>
              <a:rPr lang="en-US" sz="212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das obras na sala de aula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2453906" y="5092871"/>
            <a:ext cx="0" cy="4203685"/>
          </a:xfrm>
          <a:prstGeom prst="line">
            <a:avLst/>
          </a:prstGeom>
          <a:ln w="19050" cap="flat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12382749" y="5092871"/>
            <a:ext cx="0" cy="4203685"/>
          </a:xfrm>
          <a:prstGeom prst="line">
            <a:avLst/>
          </a:prstGeom>
          <a:ln w="19050" cap="flat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6910823" y="4993013"/>
            <a:ext cx="0" cy="4265287"/>
          </a:xfrm>
          <a:prstGeom prst="line">
            <a:avLst/>
          </a:prstGeom>
          <a:ln w="19050" cap="flat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>
            <a:off x="16992043" y="4993013"/>
            <a:ext cx="0" cy="4265287"/>
          </a:xfrm>
          <a:prstGeom prst="line">
            <a:avLst/>
          </a:prstGeom>
          <a:ln w="19050" cap="flat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2696620" y="4346429"/>
            <a:ext cx="9525" cy="665033"/>
          </a:xfrm>
          <a:prstGeom prst="line">
            <a:avLst/>
          </a:prstGeom>
          <a:ln w="38100" cap="rnd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6399407" y="4319414"/>
            <a:ext cx="9525" cy="665033"/>
          </a:xfrm>
          <a:prstGeom prst="line">
            <a:avLst/>
          </a:prstGeom>
          <a:ln w="38100" cap="rnd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9975549" y="4346975"/>
            <a:ext cx="9525" cy="665033"/>
          </a:xfrm>
          <a:prstGeom prst="line">
            <a:avLst/>
          </a:prstGeom>
          <a:ln w="38100" cap="rnd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14595480" y="4281087"/>
            <a:ext cx="9525" cy="665033"/>
          </a:xfrm>
          <a:prstGeom prst="line">
            <a:avLst/>
          </a:prstGeom>
          <a:ln w="38100" cap="rnd">
            <a:solidFill>
              <a:srgbClr val="9339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2147648" y="2121675"/>
            <a:ext cx="26540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 do tempo</a:t>
            </a:r>
          </a:p>
        </p:txBody>
      </p:sp>
      <p:sp>
        <p:nvSpPr>
          <p:cNvPr id="22" name="Freeform 22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665243" y="6499171"/>
            <a:ext cx="2754261" cy="45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7"/>
              </a:lnSpc>
              <a:spcBef>
                <a:spcPct val="0"/>
              </a:spcBef>
            </a:pPr>
            <a:r>
              <a:rPr lang="en-US" sz="3099" b="1">
                <a:solidFill>
                  <a:srgbClr val="545454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IQS renasce!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6732" y="3422956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2017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76477" y="3368814"/>
            <a:ext cx="171363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2006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95148" y="3422956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2022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51008" y="6553278"/>
            <a:ext cx="1990013" cy="105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9"/>
              </a:lnSpc>
            </a:pPr>
            <a:r>
              <a:rPr lang="en-US" sz="3006" b="1">
                <a:solidFill>
                  <a:srgbClr val="545454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Fundação do IQS!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79107" y="5124450"/>
            <a:ext cx="2287401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8"/>
              </a:lnSpc>
              <a:spcBef>
                <a:spcPct val="0"/>
              </a:spcBef>
            </a:pPr>
            <a:r>
              <a:rPr lang="en-US" sz="2600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Tivemos momentos super importantes!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585832" y="3395562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2023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25331" y="5325999"/>
            <a:ext cx="3711913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Formação nova Diretoria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IQS e Grupo Seresta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IQS - coordenação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01140" y="5395674"/>
            <a:ext cx="2418136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Nossa história começa aqui: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846218" y="5287899"/>
            <a:ext cx="2418136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545454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Nossa história continua aqui: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14625260" y="2851803"/>
            <a:ext cx="76110" cy="4265287"/>
            <a:chOff x="0" y="0"/>
            <a:chExt cx="101480" cy="5687050"/>
          </a:xfrm>
        </p:grpSpPr>
        <p:sp>
          <p:nvSpPr>
            <p:cNvPr id="36" name="AutoShape 36"/>
            <p:cNvSpPr/>
            <p:nvPr/>
          </p:nvSpPr>
          <p:spPr>
            <a:xfrm>
              <a:off x="12700" y="0"/>
              <a:ext cx="0" cy="5687050"/>
            </a:xfrm>
            <a:prstGeom prst="line">
              <a:avLst/>
            </a:prstGeom>
            <a:ln w="25400" cap="flat">
              <a:solidFill>
                <a:srgbClr val="93397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H="1">
              <a:off x="88780" y="0"/>
              <a:ext cx="0" cy="5687050"/>
            </a:xfrm>
            <a:prstGeom prst="line">
              <a:avLst/>
            </a:prstGeom>
            <a:ln w="25400" cap="flat">
              <a:solidFill>
                <a:srgbClr val="93397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868333" y="6019497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6048402" y="0"/>
                </a:moveTo>
                <a:lnTo>
                  <a:pt x="0" y="0"/>
                </a:lnTo>
                <a:lnTo>
                  <a:pt x="0" y="3539132"/>
                </a:lnTo>
                <a:lnTo>
                  <a:pt x="6048402" y="3539132"/>
                </a:lnTo>
                <a:lnTo>
                  <a:pt x="60484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3372" y="4397751"/>
            <a:ext cx="111442" cy="108585"/>
            <a:chOff x="0" y="0"/>
            <a:chExt cx="148590" cy="144780"/>
          </a:xfrm>
        </p:grpSpPr>
        <p:sp>
          <p:nvSpPr>
            <p:cNvPr id="4" name="Freeform 4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9370"/>
                  </a:cubicBezTo>
                  <a:cubicBezTo>
                    <a:pt x="0" y="31750"/>
                    <a:pt x="3810" y="11430"/>
                    <a:pt x="1143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flipH="1">
            <a:off x="10912386" y="2208235"/>
            <a:ext cx="5931598" cy="3470787"/>
          </a:xfrm>
          <a:custGeom>
            <a:avLst/>
            <a:gdLst/>
            <a:ahLst/>
            <a:cxnLst/>
            <a:rect l="l" t="t" r="r" b="b"/>
            <a:pathLst>
              <a:path w="5931598" h="3470787">
                <a:moveTo>
                  <a:pt x="5931598" y="0"/>
                </a:moveTo>
                <a:lnTo>
                  <a:pt x="0" y="0"/>
                </a:lnTo>
                <a:lnTo>
                  <a:pt x="0" y="3470787"/>
                </a:lnTo>
                <a:lnTo>
                  <a:pt x="5931598" y="3470787"/>
                </a:lnTo>
                <a:lnTo>
                  <a:pt x="59315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74961" y="1881032"/>
            <a:ext cx="56584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fev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4607524" y="2264924"/>
            <a:ext cx="5914336" cy="3460686"/>
          </a:xfrm>
          <a:custGeom>
            <a:avLst/>
            <a:gdLst/>
            <a:ahLst/>
            <a:cxnLst/>
            <a:rect l="l" t="t" r="r" b="b"/>
            <a:pathLst>
              <a:path w="5914336" h="3460686">
                <a:moveTo>
                  <a:pt x="5914337" y="0"/>
                </a:moveTo>
                <a:lnTo>
                  <a:pt x="0" y="0"/>
                </a:lnTo>
                <a:lnTo>
                  <a:pt x="0" y="3460686"/>
                </a:lnTo>
                <a:lnTo>
                  <a:pt x="5914337" y="3460686"/>
                </a:lnTo>
                <a:lnTo>
                  <a:pt x="59143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07524" y="2264924"/>
            <a:ext cx="5914336" cy="3460686"/>
          </a:xfrm>
          <a:custGeom>
            <a:avLst/>
            <a:gdLst/>
            <a:ahLst/>
            <a:cxnLst/>
            <a:rect l="l" t="t" r="r" b="b"/>
            <a:pathLst>
              <a:path w="5914336" h="3460686">
                <a:moveTo>
                  <a:pt x="0" y="0"/>
                </a:moveTo>
                <a:lnTo>
                  <a:pt x="5914337" y="0"/>
                </a:lnTo>
                <a:lnTo>
                  <a:pt x="5914337" y="3460686"/>
                </a:lnTo>
                <a:lnTo>
                  <a:pt x="0" y="3460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12386" y="2264924"/>
            <a:ext cx="5902666" cy="3453857"/>
          </a:xfrm>
          <a:custGeom>
            <a:avLst/>
            <a:gdLst/>
            <a:ahLst/>
            <a:cxnLst/>
            <a:rect l="l" t="t" r="r" b="b"/>
            <a:pathLst>
              <a:path w="5902666" h="3453857">
                <a:moveTo>
                  <a:pt x="0" y="0"/>
                </a:moveTo>
                <a:lnTo>
                  <a:pt x="5902665" y="0"/>
                </a:lnTo>
                <a:lnTo>
                  <a:pt x="5902665" y="3453857"/>
                </a:lnTo>
                <a:lnTo>
                  <a:pt x="0" y="345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7098" y="946662"/>
            <a:ext cx="1383933" cy="1383933"/>
          </a:xfrm>
          <a:custGeom>
            <a:avLst/>
            <a:gdLst/>
            <a:ahLst/>
            <a:cxnLst/>
            <a:rect l="l" t="t" r="r" b="b"/>
            <a:pathLst>
              <a:path w="1383933" h="1383933">
                <a:moveTo>
                  <a:pt x="0" y="0"/>
                </a:moveTo>
                <a:lnTo>
                  <a:pt x="1383933" y="0"/>
                </a:lnTo>
                <a:lnTo>
                  <a:pt x="1383933" y="1383933"/>
                </a:lnTo>
                <a:lnTo>
                  <a:pt x="0" y="1383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76415" y="1319908"/>
            <a:ext cx="6396958" cy="608666"/>
          </a:xfrm>
          <a:custGeom>
            <a:avLst/>
            <a:gdLst/>
            <a:ahLst/>
            <a:cxnLst/>
            <a:rect l="l" t="t" r="r" b="b"/>
            <a:pathLst>
              <a:path w="6396958" h="608666">
                <a:moveTo>
                  <a:pt x="0" y="0"/>
                </a:moveTo>
                <a:lnTo>
                  <a:pt x="6396958" y="0"/>
                </a:lnTo>
                <a:lnTo>
                  <a:pt x="6396958" y="608666"/>
                </a:lnTo>
                <a:lnTo>
                  <a:pt x="0" y="60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4554958" y="6089806"/>
            <a:ext cx="5981369" cy="3499909"/>
          </a:xfrm>
          <a:custGeom>
            <a:avLst/>
            <a:gdLst/>
            <a:ahLst/>
            <a:cxnLst/>
            <a:rect l="l" t="t" r="r" b="b"/>
            <a:pathLst>
              <a:path w="5981369" h="3499909">
                <a:moveTo>
                  <a:pt x="5981369" y="0"/>
                </a:moveTo>
                <a:lnTo>
                  <a:pt x="0" y="0"/>
                </a:lnTo>
                <a:lnTo>
                  <a:pt x="0" y="3499909"/>
                </a:lnTo>
                <a:lnTo>
                  <a:pt x="5981369" y="3499909"/>
                </a:lnTo>
                <a:lnTo>
                  <a:pt x="59813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45433" y="6089806"/>
            <a:ext cx="5981369" cy="3499909"/>
          </a:xfrm>
          <a:custGeom>
            <a:avLst/>
            <a:gdLst/>
            <a:ahLst/>
            <a:cxnLst/>
            <a:rect l="l" t="t" r="r" b="b"/>
            <a:pathLst>
              <a:path w="5981369" h="3499909">
                <a:moveTo>
                  <a:pt x="0" y="0"/>
                </a:moveTo>
                <a:lnTo>
                  <a:pt x="5981369" y="0"/>
                </a:lnTo>
                <a:lnTo>
                  <a:pt x="5981369" y="3499909"/>
                </a:lnTo>
                <a:lnTo>
                  <a:pt x="0" y="3499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574562" y="5764833"/>
            <a:ext cx="827238" cy="538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abr</a:t>
            </a:r>
            <a:endParaRPr lang="en-US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868333" y="6050583"/>
            <a:ext cx="6048402" cy="3539132"/>
          </a:xfrm>
          <a:custGeom>
            <a:avLst/>
            <a:gdLst/>
            <a:ahLst/>
            <a:cxnLst/>
            <a:rect l="l" t="t" r="r" b="b"/>
            <a:pathLst>
              <a:path w="6048402" h="3539132">
                <a:moveTo>
                  <a:pt x="0" y="0"/>
                </a:moveTo>
                <a:lnTo>
                  <a:pt x="6048402" y="0"/>
                </a:lnTo>
                <a:lnTo>
                  <a:pt x="6048402" y="3539132"/>
                </a:lnTo>
                <a:lnTo>
                  <a:pt x="0" y="3539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03442" y="5050895"/>
            <a:ext cx="1916684" cy="1046989"/>
          </a:xfrm>
          <a:custGeom>
            <a:avLst/>
            <a:gdLst/>
            <a:ahLst/>
            <a:cxnLst/>
            <a:rect l="l" t="t" r="r" b="b"/>
            <a:pathLst>
              <a:path w="1916684" h="1046989">
                <a:moveTo>
                  <a:pt x="0" y="0"/>
                </a:moveTo>
                <a:lnTo>
                  <a:pt x="1916684" y="0"/>
                </a:lnTo>
                <a:lnTo>
                  <a:pt x="1916684" y="1046989"/>
                </a:lnTo>
                <a:lnTo>
                  <a:pt x="0" y="1046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w="57150" cap="sq">
            <a:solidFill>
              <a:srgbClr val="933977"/>
            </a:solidFill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028700" y="2719394"/>
            <a:ext cx="2742307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1D1815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linha do tempo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71129" y="1944244"/>
            <a:ext cx="93807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92534" y="774260"/>
            <a:ext cx="3366766" cy="30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institutoqueroser.org.br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45146" y="5764834"/>
            <a:ext cx="101695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76415" y="5132747"/>
            <a:ext cx="192270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545454"/>
                </a:solidFill>
                <a:latin typeface="Chewy"/>
                <a:ea typeface="Chewy"/>
                <a:cs typeface="Chewy"/>
                <a:sym typeface="Chewy"/>
              </a:rPr>
              <a:t>2024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69655E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70633" y="6471571"/>
            <a:ext cx="4974500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Palestra Sebrae Aqui “ ESG na sua Empresa”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Projetos Ecológicos e Projetos para meio Ambiente do ESG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57212" y="2709869"/>
            <a:ext cx="5413013" cy="23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Palestra Sebrae “Empoderamento Feminino”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Escola do Bairro - realidade das crianças que são público do projeto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Escola de música com 20 alunos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Curso de ESG - Empresários de SR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85542" y="2941962"/>
            <a:ext cx="4671084" cy="116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Contratação do Professor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Conversa com Sebrae e outros 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das obras na sala de aula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85542" y="6423711"/>
            <a:ext cx="5552950" cy="276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Apresentação do Instituto Quero Ser aos empresários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1ªs doações ao Projeto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Contato com Escola do bairro para divulgação Escola de Música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Cursos do Sebrae</a:t>
            </a:r>
          </a:p>
          <a:p>
            <a:pPr marL="431799" lvl="1" indent="-215899" algn="l">
              <a:lnSpc>
                <a:spcPts val="31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 Avenir Next Arabic"/>
                <a:ea typeface=" Avenir Next Arabic"/>
                <a:cs typeface=" Avenir Next Arabic"/>
                <a:sym typeface=" Avenir Next Arabic"/>
              </a:rPr>
              <a:t>Início das Matrículas e na sequência aulas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1325</Words>
  <Application>Microsoft Office PowerPoint</Application>
  <PresentationFormat>Personalizar</PresentationFormat>
  <Paragraphs>315</Paragraphs>
  <Slides>27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8" baseType="lpstr">
      <vt:lpstr>Open Sans</vt:lpstr>
      <vt:lpstr>Montserrat Bold</vt:lpstr>
      <vt:lpstr>Montserrat</vt:lpstr>
      <vt:lpstr>Arial</vt:lpstr>
      <vt:lpstr>League Spartan</vt:lpstr>
      <vt:lpstr>Open Sans Bold</vt:lpstr>
      <vt:lpstr> Avenir Next Arabic</vt:lpstr>
      <vt:lpstr>Calibri</vt:lpstr>
      <vt:lpstr> Avenir Next Arabic Bold</vt:lpstr>
      <vt:lpstr>Chewy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IQS_atualizado_ jul_2025</dc:title>
  <cp:lastModifiedBy>ACER</cp:lastModifiedBy>
  <cp:revision>3</cp:revision>
  <dcterms:created xsi:type="dcterms:W3CDTF">2006-08-16T00:00:00Z</dcterms:created>
  <dcterms:modified xsi:type="dcterms:W3CDTF">2025-10-01T15:51:51Z</dcterms:modified>
  <dc:identifier>DAGgVK9ZNpE</dc:identifier>
</cp:coreProperties>
</file>